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60" r:id="rId5"/>
    <p:sldId id="274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6930BE"/>
    <a:srgbClr val="552579"/>
    <a:srgbClr val="C90200"/>
    <a:srgbClr val="E82020"/>
    <a:srgbClr val="233800"/>
    <a:srgbClr val="FEF5E2"/>
    <a:srgbClr val="F39EBB"/>
    <a:srgbClr val="AB2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66" y="534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844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8B565A-DE43-4166-9E88-BC6E56C55181}" type="datetimeFigureOut">
              <a:rPr lang="en-US" smtClean="0"/>
              <a:t>11-Jan-21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1DD17-97D3-4B16-8C52-863322B86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1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70D3-2C98-47DE-BA75-0C6297A14339}" type="datetimeFigureOut">
              <a:rPr lang="en-US" smtClean="0"/>
              <a:t>11-Jan-21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940DA02E-CA9F-4F25-A175-A4A1F36F5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558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70D3-2C98-47DE-BA75-0C6297A14339}" type="datetimeFigureOut">
              <a:rPr lang="en-US" smtClean="0"/>
              <a:t>11-Jan-21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DA02E-CA9F-4F25-A175-A4A1F36F5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369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70D3-2C98-47DE-BA75-0C6297A14339}" type="datetimeFigureOut">
              <a:rPr lang="en-US" smtClean="0"/>
              <a:t>11-Jan-21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DA02E-CA9F-4F25-A175-A4A1F36F5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032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70D3-2C98-47DE-BA75-0C6297A14339}" type="datetimeFigureOut">
              <a:rPr lang="en-US" smtClean="0"/>
              <a:t>11-Jan-21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DA02E-CA9F-4F25-A175-A4A1F36F5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96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5D0B70D3-2C98-47DE-BA75-0C6297A14339}" type="datetimeFigureOut">
              <a:rPr lang="en-US" smtClean="0"/>
              <a:t>11-Jan-21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940DA02E-CA9F-4F25-A175-A4A1F36F5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611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70D3-2C98-47DE-BA75-0C6297A14339}" type="datetimeFigureOut">
              <a:rPr lang="en-US" smtClean="0"/>
              <a:t>11-Jan-21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DA02E-CA9F-4F25-A175-A4A1F36F5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94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70D3-2C98-47DE-BA75-0C6297A14339}" type="datetimeFigureOut">
              <a:rPr lang="en-US" smtClean="0"/>
              <a:t>11-Jan-21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DA02E-CA9F-4F25-A175-A4A1F36F5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59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70D3-2C98-47DE-BA75-0C6297A14339}" type="datetimeFigureOut">
              <a:rPr lang="en-US" smtClean="0"/>
              <a:t>11-Jan-21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DA02E-CA9F-4F25-A175-A4A1F36F5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685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2FBA782-EDB7-42A6-9256-F4E11FACFC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00"/>
          <a:stretch/>
        </p:blipFill>
        <p:spPr>
          <a:xfrm>
            <a:off x="0" y="6261625"/>
            <a:ext cx="12192000" cy="619454"/>
          </a:xfrm>
          <a:prstGeom prst="rect">
            <a:avLst/>
          </a:prstGeom>
          <a:solidFill>
            <a:srgbClr val="F39EBB"/>
          </a:solidFill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EC0E77A-DDEE-4F92-B284-1C44AE93B05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AB24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3AE08B-871C-4420-8468-7B0E6E667596}"/>
              </a:ext>
            </a:extLst>
          </p:cNvPr>
          <p:cNvSpPr txBox="1"/>
          <p:nvPr userDrawn="1"/>
        </p:nvSpPr>
        <p:spPr>
          <a:xfrm>
            <a:off x="5364513" y="6488128"/>
            <a:ext cx="1764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omic Sans MS" panose="030F0702030302020204" pitchFamily="66" charset="0"/>
              </a:rPr>
              <a:t>Sumon Ahmed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474532-37E7-4F03-9D80-13706B5D05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165" y="6441886"/>
            <a:ext cx="374186" cy="3515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4A4EBD0-5004-48D8-81CC-837E0A398B6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8100" y="66675"/>
            <a:ext cx="723900" cy="4857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00DA4E1-4013-45A2-A481-784EC7C7F06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8" y="66675"/>
            <a:ext cx="619454" cy="61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426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0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25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125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125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25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8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7 -0.01134 L 0.00247 -0.01111 C 0.02239 -0.01736 0.01432 -0.01643 0.04817 -0.01134 C 0.04922 -0.01111 0.05026 -0.00903 0.05143 -0.00856 C 0.05586 -0.00717 0.06041 -0.00671 0.06497 -0.00578 C 0.0664 -0.00463 0.06783 -0.00393 0.06927 -0.00301 C 0.07122 -0.00116 0.07317 0.00209 0.07526 0.00278 C 0.07773 0.00371 0.0802 0.0044 0.08268 0.00556 C 0.08685 0.00741 0.09114 0.01088 0.09505 0.01111 C 0.11744 0.01297 0.13971 0.01366 0.16211 0.01412 L 0.43554 0.0169 L 0.55143 0.01968 C 0.87942 0.01968 0.77877 0.03588 0.90755 0.01412 C 0.90859 0.01343 0.90963 0.01158 0.9108 0.01111 C 0.92226 0.00834 0.92435 0.00834 0.93151 0.00834 L 0.9401 0.00834 " pathEditMode="relative" rAng="0" ptsTypes="AAAAAAAAAAAAAAAA">
                                      <p:cBhvr>
                                        <p:cTn id="41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875" y="162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3.33333E-6 0.00023 L -0.12084 0.00185 C -0.12552 0.00185 -0.12995 0.00393 -0.13438 0.00555 C -0.13555 0.00578 -0.13646 0.00717 -0.1375 0.0074 C -0.15 0.00833 -0.16263 0.00856 -0.175 0.00925 L -0.20417 0.01111 C -0.22722 0.02129 -0.20352 0.01134 -0.26563 0.01481 C -0.26888 0.01481 -0.27188 0.01597 -0.275 0.01666 L -0.37917 0.01481 C -0.38112 0.01458 -0.3905 0.01157 -0.39271 0.01111 C -0.39466 0.01041 -0.40899 0.0074 -0.41042 0.0074 C -0.42787 0.00625 -0.44532 0.00555 -0.4625 0.00555 L -0.88438 0.0037 C -0.88959 0.003 -0.89493 0.00277 -0.9 0.00185 C -0.90144 0.00138 -0.90287 4.44444E-6 -0.90417 4.44444E-6 C -0.92084 -0.00209 -0.92461 -0.00186 -0.93646 -0.00186 L -0.93646 -0.00162 " pathEditMode="relative" rAng="0" ptsTypes="AAAAAAAAAAAAAAAAAA">
                                      <p:cBhvr>
                                        <p:cTn id="4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23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  <p:bldP spid="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70D3-2C98-47DE-BA75-0C6297A14339}" type="datetimeFigureOut">
              <a:rPr lang="en-US" smtClean="0"/>
              <a:t>11-Jan-21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DA02E-CA9F-4F25-A175-A4A1F36F5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43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70D3-2C98-47DE-BA75-0C6297A14339}" type="datetimeFigureOut">
              <a:rPr lang="en-US" smtClean="0"/>
              <a:t>11-Jan-21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DA02E-CA9F-4F25-A175-A4A1F36F5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785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D0B70D3-2C98-47DE-BA75-0C6297A14339}" type="datetimeFigureOut">
              <a:rPr lang="en-US" smtClean="0"/>
              <a:t>11-Jan-21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940DA02E-CA9F-4F25-A175-A4A1F36F5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235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75DE6B4-DCD9-4728-BE7F-800F13F5AE35}"/>
              </a:ext>
            </a:extLst>
          </p:cNvPr>
          <p:cNvSpPr/>
          <p:nvPr/>
        </p:nvSpPr>
        <p:spPr>
          <a:xfrm>
            <a:off x="3895790" y="221545"/>
            <a:ext cx="5130223" cy="1045265"/>
          </a:xfrm>
          <a:prstGeom prst="roundRect">
            <a:avLst>
              <a:gd name="adj" fmla="val 43050"/>
            </a:avLst>
          </a:prstGeom>
          <a:gradFill flip="none" rotWithShape="1">
            <a:gsLst>
              <a:gs pos="6000">
                <a:srgbClr val="FFC000"/>
              </a:gs>
              <a:gs pos="22000">
                <a:srgbClr val="FF0000"/>
              </a:gs>
              <a:gs pos="77000">
                <a:srgbClr val="FF0000"/>
              </a:gs>
              <a:gs pos="97000">
                <a:srgbClr val="FFC0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3B46F34-73DD-4053-96FC-8C4A5A943B05}"/>
              </a:ext>
            </a:extLst>
          </p:cNvPr>
          <p:cNvSpPr/>
          <p:nvPr/>
        </p:nvSpPr>
        <p:spPr>
          <a:xfrm>
            <a:off x="6143845" y="4104689"/>
            <a:ext cx="138454" cy="2452556"/>
          </a:xfrm>
          <a:prstGeom prst="roundRect">
            <a:avLst/>
          </a:prstGeom>
          <a:solidFill>
            <a:srgbClr val="233800"/>
          </a:solidFill>
          <a:ln>
            <a:noFill/>
          </a:ln>
          <a:effectLst>
            <a:glow rad="101600">
              <a:srgbClr val="233800">
                <a:alpha val="60000"/>
              </a:srgb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AFA45AA-4D83-41A5-84CF-57848CE3C7D1}"/>
              </a:ext>
            </a:extLst>
          </p:cNvPr>
          <p:cNvGrpSpPr/>
          <p:nvPr/>
        </p:nvGrpSpPr>
        <p:grpSpPr>
          <a:xfrm flipH="1">
            <a:off x="3067050" y="1125327"/>
            <a:ext cx="6400800" cy="6398046"/>
            <a:chOff x="626125" y="196926"/>
            <a:chExt cx="6400800" cy="639804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83D882A-1F11-4BED-BFFA-946101324B27}"/>
                </a:ext>
              </a:extLst>
            </p:cNvPr>
            <p:cNvSpPr/>
            <p:nvPr/>
          </p:nvSpPr>
          <p:spPr>
            <a:xfrm>
              <a:off x="626125" y="196926"/>
              <a:ext cx="6400800" cy="639804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48DCE89-5234-443F-AF65-BACB0943D862}"/>
                </a:ext>
              </a:extLst>
            </p:cNvPr>
            <p:cNvGrpSpPr/>
            <p:nvPr/>
          </p:nvGrpSpPr>
          <p:grpSpPr>
            <a:xfrm>
              <a:off x="1756337" y="1277956"/>
              <a:ext cx="4171818" cy="4235986"/>
              <a:chOff x="4025812" y="1311007"/>
              <a:chExt cx="4171818" cy="4235986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120F218F-A8E1-4450-AC2A-B4A5772CA3BD}"/>
                  </a:ext>
                </a:extLst>
              </p:cNvPr>
              <p:cNvSpPr/>
              <p:nvPr/>
            </p:nvSpPr>
            <p:spPr>
              <a:xfrm>
                <a:off x="5867400" y="3200400"/>
                <a:ext cx="457200" cy="4572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DDBCA2F-63AB-43D2-A989-0F6A96F76175}"/>
                  </a:ext>
                </a:extLst>
              </p:cNvPr>
              <p:cNvSpPr/>
              <p:nvPr/>
            </p:nvSpPr>
            <p:spPr>
              <a:xfrm>
                <a:off x="5867400" y="1311007"/>
                <a:ext cx="457200" cy="1889393"/>
              </a:xfrm>
              <a:prstGeom prst="ellipse">
                <a:avLst/>
              </a:prstGeom>
              <a:solidFill>
                <a:schemeClr val="accent4">
                  <a:alpha val="4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B70E7277-1AB3-4CD7-843E-4092812C3342}"/>
                  </a:ext>
                </a:extLst>
              </p:cNvPr>
              <p:cNvSpPr/>
              <p:nvPr/>
            </p:nvSpPr>
            <p:spPr>
              <a:xfrm rot="1200000">
                <a:off x="6308074" y="1399142"/>
                <a:ext cx="457200" cy="1889393"/>
              </a:xfrm>
              <a:prstGeom prst="ellipse">
                <a:avLst/>
              </a:prstGeom>
              <a:solidFill>
                <a:srgbClr val="FF0000">
                  <a:alpha val="4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2CEF8644-CE75-4F68-A540-7FCEA972D1F1}"/>
                  </a:ext>
                </a:extLst>
              </p:cNvPr>
              <p:cNvSpPr/>
              <p:nvPr/>
            </p:nvSpPr>
            <p:spPr>
              <a:xfrm rot="2400000">
                <a:off x="6671792" y="1635305"/>
                <a:ext cx="457200" cy="1889393"/>
              </a:xfrm>
              <a:prstGeom prst="ellipse">
                <a:avLst/>
              </a:prstGeom>
              <a:solidFill>
                <a:srgbClr val="00B0F0">
                  <a:alpha val="4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CBA286F-39CA-4737-87C1-98A42E34730B}"/>
                  </a:ext>
                </a:extLst>
              </p:cNvPr>
              <p:cNvSpPr/>
              <p:nvPr/>
            </p:nvSpPr>
            <p:spPr>
              <a:xfrm rot="3600000">
                <a:off x="6925180" y="1988256"/>
                <a:ext cx="457200" cy="1889393"/>
              </a:xfrm>
              <a:prstGeom prst="ellipse">
                <a:avLst/>
              </a:prstGeom>
              <a:solidFill>
                <a:srgbClr val="00B050">
                  <a:alpha val="4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0BBFE02-CF7E-4781-B021-73C092799C5F}"/>
                  </a:ext>
                </a:extLst>
              </p:cNvPr>
              <p:cNvSpPr/>
              <p:nvPr/>
            </p:nvSpPr>
            <p:spPr>
              <a:xfrm rot="4800000">
                <a:off x="7024334" y="2420033"/>
                <a:ext cx="457200" cy="1889393"/>
              </a:xfrm>
              <a:prstGeom prst="ellipse">
                <a:avLst/>
              </a:prstGeom>
              <a:solidFill>
                <a:schemeClr val="accent2">
                  <a:alpha val="4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EE95893-9B85-4493-A17C-9A54285B361B}"/>
                  </a:ext>
                </a:extLst>
              </p:cNvPr>
              <p:cNvSpPr/>
              <p:nvPr/>
            </p:nvSpPr>
            <p:spPr>
              <a:xfrm rot="6000000">
                <a:off x="6943772" y="2853376"/>
                <a:ext cx="457200" cy="1889393"/>
              </a:xfrm>
              <a:prstGeom prst="ellipse">
                <a:avLst/>
              </a:prstGeom>
              <a:solidFill>
                <a:srgbClr val="7030A0">
                  <a:alpha val="4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D83899C8-6806-4355-8628-555962BE338E}"/>
                  </a:ext>
                </a:extLst>
              </p:cNvPr>
              <p:cNvSpPr/>
              <p:nvPr/>
            </p:nvSpPr>
            <p:spPr>
              <a:xfrm rot="7200000">
                <a:off x="6712418" y="3214931"/>
                <a:ext cx="457200" cy="1889393"/>
              </a:xfrm>
              <a:prstGeom prst="ellipse">
                <a:avLst/>
              </a:prstGeom>
              <a:solidFill>
                <a:srgbClr val="FFC000">
                  <a:alpha val="4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9B0E8F32-C9D6-4922-9E9C-210974C949D2}"/>
                  </a:ext>
                </a:extLst>
              </p:cNvPr>
              <p:cNvSpPr/>
              <p:nvPr/>
            </p:nvSpPr>
            <p:spPr>
              <a:xfrm rot="8400000">
                <a:off x="6384277" y="3466737"/>
                <a:ext cx="457200" cy="1889393"/>
              </a:xfrm>
              <a:prstGeom prst="ellipse">
                <a:avLst/>
              </a:prstGeom>
              <a:solidFill>
                <a:srgbClr val="FF0000">
                  <a:alpha val="4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85BAEFFB-003B-47CF-A0B0-D3C9BFCE0220}"/>
                  </a:ext>
                </a:extLst>
              </p:cNvPr>
              <p:cNvSpPr/>
              <p:nvPr/>
            </p:nvSpPr>
            <p:spPr>
              <a:xfrm rot="9600000">
                <a:off x="6179070" y="3621433"/>
                <a:ext cx="457200" cy="1889393"/>
              </a:xfrm>
              <a:prstGeom prst="ellipse">
                <a:avLst/>
              </a:prstGeom>
              <a:solidFill>
                <a:srgbClr val="00B0F0">
                  <a:alpha val="4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55128097-BBF9-4DDA-A182-441E1483AE80}"/>
                  </a:ext>
                </a:extLst>
              </p:cNvPr>
              <p:cNvSpPr/>
              <p:nvPr/>
            </p:nvSpPr>
            <p:spPr>
              <a:xfrm>
                <a:off x="5830520" y="3657600"/>
                <a:ext cx="457200" cy="1889393"/>
              </a:xfrm>
              <a:prstGeom prst="ellipse">
                <a:avLst/>
              </a:prstGeom>
              <a:solidFill>
                <a:srgbClr val="00B050">
                  <a:alpha val="4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55D5E103-BC7E-48A2-8C8A-398E5E217B89}"/>
                  </a:ext>
                </a:extLst>
              </p:cNvPr>
              <p:cNvSpPr/>
              <p:nvPr/>
            </p:nvSpPr>
            <p:spPr>
              <a:xfrm rot="12000000">
                <a:off x="5401253" y="3545131"/>
                <a:ext cx="457200" cy="1889393"/>
              </a:xfrm>
              <a:prstGeom prst="ellipse">
                <a:avLst/>
              </a:prstGeom>
              <a:solidFill>
                <a:schemeClr val="accent2">
                  <a:alpha val="4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FD6921D8-53DA-4DF6-AC30-222D6123E20E}"/>
                  </a:ext>
                </a:extLst>
              </p:cNvPr>
              <p:cNvSpPr/>
              <p:nvPr/>
            </p:nvSpPr>
            <p:spPr>
              <a:xfrm rot="13200000">
                <a:off x="5038437" y="3284673"/>
                <a:ext cx="457200" cy="1889393"/>
              </a:xfrm>
              <a:prstGeom prst="ellipse">
                <a:avLst/>
              </a:prstGeom>
              <a:solidFill>
                <a:srgbClr val="7030A0">
                  <a:alpha val="4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1C12102D-DEAA-47EF-B259-0009AC2D8491}"/>
                  </a:ext>
                </a:extLst>
              </p:cNvPr>
              <p:cNvSpPr/>
              <p:nvPr/>
            </p:nvSpPr>
            <p:spPr>
              <a:xfrm rot="14400000">
                <a:off x="4819027" y="2928256"/>
                <a:ext cx="457200" cy="1889393"/>
              </a:xfrm>
              <a:prstGeom prst="ellipse">
                <a:avLst/>
              </a:prstGeom>
              <a:solidFill>
                <a:srgbClr val="FFC000">
                  <a:alpha val="4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2DB69970-610E-4E62-BE3C-7A6F6782CCC8}"/>
                  </a:ext>
                </a:extLst>
              </p:cNvPr>
              <p:cNvSpPr/>
              <p:nvPr/>
            </p:nvSpPr>
            <p:spPr>
              <a:xfrm rot="15600000">
                <a:off x="4741909" y="2521930"/>
                <a:ext cx="457200" cy="1889393"/>
              </a:xfrm>
              <a:prstGeom prst="ellipse">
                <a:avLst/>
              </a:prstGeom>
              <a:solidFill>
                <a:srgbClr val="FF0000">
                  <a:alpha val="4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37D190E4-60DC-4F13-96FB-C58DF50CDFC2}"/>
                  </a:ext>
                </a:extLst>
              </p:cNvPr>
              <p:cNvSpPr/>
              <p:nvPr/>
            </p:nvSpPr>
            <p:spPr>
              <a:xfrm rot="16800000">
                <a:off x="4796994" y="2130647"/>
                <a:ext cx="457200" cy="1889393"/>
              </a:xfrm>
              <a:prstGeom prst="ellipse">
                <a:avLst/>
              </a:prstGeom>
              <a:solidFill>
                <a:srgbClr val="00B0F0">
                  <a:alpha val="4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520017C0-458A-4B04-9F9F-DF8D78831E07}"/>
                  </a:ext>
                </a:extLst>
              </p:cNvPr>
              <p:cNvSpPr/>
              <p:nvPr/>
            </p:nvSpPr>
            <p:spPr>
              <a:xfrm rot="18000000">
                <a:off x="4949331" y="1824046"/>
                <a:ext cx="457200" cy="1889393"/>
              </a:xfrm>
              <a:prstGeom prst="ellipse">
                <a:avLst/>
              </a:prstGeom>
              <a:solidFill>
                <a:srgbClr val="00B050">
                  <a:alpha val="4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4040933D-996F-44FE-8FAC-2BD3AB1537D7}"/>
                  </a:ext>
                </a:extLst>
              </p:cNvPr>
              <p:cNvSpPr/>
              <p:nvPr/>
            </p:nvSpPr>
            <p:spPr>
              <a:xfrm rot="19200000">
                <a:off x="5202394" y="1534982"/>
                <a:ext cx="457200" cy="1889393"/>
              </a:xfrm>
              <a:prstGeom prst="ellipse">
                <a:avLst/>
              </a:prstGeom>
              <a:solidFill>
                <a:schemeClr val="accent2">
                  <a:alpha val="4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FE34D13E-C6B4-44B0-8C52-2ED07E7B1E08}"/>
                  </a:ext>
                </a:extLst>
              </p:cNvPr>
              <p:cNvSpPr/>
              <p:nvPr/>
            </p:nvSpPr>
            <p:spPr>
              <a:xfrm rot="20400000">
                <a:off x="5497935" y="1380285"/>
                <a:ext cx="457200" cy="1889393"/>
              </a:xfrm>
              <a:prstGeom prst="ellipse">
                <a:avLst/>
              </a:prstGeom>
              <a:solidFill>
                <a:srgbClr val="7030A0">
                  <a:alpha val="4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5158039-860E-46DD-85EF-44B929F0DE89}"/>
              </a:ext>
            </a:extLst>
          </p:cNvPr>
          <p:cNvSpPr txBox="1"/>
          <p:nvPr/>
        </p:nvSpPr>
        <p:spPr>
          <a:xfrm>
            <a:off x="3923881" y="163637"/>
            <a:ext cx="5074039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7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BA9164E-40E8-42BF-83FC-6B987A2D91E5}"/>
              </a:ext>
            </a:extLst>
          </p:cNvPr>
          <p:cNvGrpSpPr/>
          <p:nvPr/>
        </p:nvGrpSpPr>
        <p:grpSpPr>
          <a:xfrm>
            <a:off x="4198255" y="60783"/>
            <a:ext cx="1615448" cy="1422553"/>
            <a:chOff x="626125" y="196926"/>
            <a:chExt cx="6400800" cy="6398046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32B4DA3-D8A8-486C-82FA-1E28F24A8629}"/>
                </a:ext>
              </a:extLst>
            </p:cNvPr>
            <p:cNvSpPr/>
            <p:nvPr/>
          </p:nvSpPr>
          <p:spPr>
            <a:xfrm>
              <a:off x="626125" y="196926"/>
              <a:ext cx="6400800" cy="639804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06C63BD-B2BC-44A8-A50E-229B277C3901}"/>
                </a:ext>
              </a:extLst>
            </p:cNvPr>
            <p:cNvGrpSpPr/>
            <p:nvPr/>
          </p:nvGrpSpPr>
          <p:grpSpPr>
            <a:xfrm>
              <a:off x="1756337" y="1277956"/>
              <a:ext cx="4171818" cy="4235986"/>
              <a:chOff x="4025812" y="1311007"/>
              <a:chExt cx="4171818" cy="4235986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F516C7B1-34A7-4D63-A9A3-C5D31CC2C434}"/>
                  </a:ext>
                </a:extLst>
              </p:cNvPr>
              <p:cNvSpPr/>
              <p:nvPr/>
            </p:nvSpPr>
            <p:spPr>
              <a:xfrm>
                <a:off x="5867400" y="3200400"/>
                <a:ext cx="457200" cy="4572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BFB74F3F-5723-4905-8CF6-86DDCC2BA183}"/>
                  </a:ext>
                </a:extLst>
              </p:cNvPr>
              <p:cNvSpPr/>
              <p:nvPr/>
            </p:nvSpPr>
            <p:spPr>
              <a:xfrm>
                <a:off x="5867400" y="1311007"/>
                <a:ext cx="457200" cy="1889393"/>
              </a:xfrm>
              <a:prstGeom prst="ellipse">
                <a:avLst/>
              </a:prstGeom>
              <a:solidFill>
                <a:schemeClr val="accent4">
                  <a:alpha val="4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C216B952-9EE2-4E78-AA93-AF83EAB1D07A}"/>
                  </a:ext>
                </a:extLst>
              </p:cNvPr>
              <p:cNvSpPr/>
              <p:nvPr/>
            </p:nvSpPr>
            <p:spPr>
              <a:xfrm rot="1200000">
                <a:off x="6308074" y="1399142"/>
                <a:ext cx="457200" cy="1889393"/>
              </a:xfrm>
              <a:prstGeom prst="ellipse">
                <a:avLst/>
              </a:prstGeom>
              <a:solidFill>
                <a:srgbClr val="FF0000">
                  <a:alpha val="4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15491B5E-EA79-446F-ABC5-231089F92ED3}"/>
                  </a:ext>
                </a:extLst>
              </p:cNvPr>
              <p:cNvSpPr/>
              <p:nvPr/>
            </p:nvSpPr>
            <p:spPr>
              <a:xfrm rot="2400000">
                <a:off x="6671792" y="1635305"/>
                <a:ext cx="457200" cy="1889393"/>
              </a:xfrm>
              <a:prstGeom prst="ellipse">
                <a:avLst/>
              </a:prstGeom>
              <a:solidFill>
                <a:srgbClr val="00B0F0">
                  <a:alpha val="4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16396398-A2E0-4424-958B-372E6C0F8D06}"/>
                  </a:ext>
                </a:extLst>
              </p:cNvPr>
              <p:cNvSpPr/>
              <p:nvPr/>
            </p:nvSpPr>
            <p:spPr>
              <a:xfrm rot="3600000">
                <a:off x="6925180" y="1988256"/>
                <a:ext cx="457200" cy="1889393"/>
              </a:xfrm>
              <a:prstGeom prst="ellipse">
                <a:avLst/>
              </a:prstGeom>
              <a:solidFill>
                <a:srgbClr val="00B050">
                  <a:alpha val="4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630E55CE-EA28-47C4-93E8-982B3F15EC08}"/>
                  </a:ext>
                </a:extLst>
              </p:cNvPr>
              <p:cNvSpPr/>
              <p:nvPr/>
            </p:nvSpPr>
            <p:spPr>
              <a:xfrm rot="4800000">
                <a:off x="7024334" y="2420033"/>
                <a:ext cx="457200" cy="1889393"/>
              </a:xfrm>
              <a:prstGeom prst="ellipse">
                <a:avLst/>
              </a:prstGeom>
              <a:solidFill>
                <a:schemeClr val="accent2">
                  <a:alpha val="4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021252E7-4105-4B38-AB95-DF7D4DCC5DA3}"/>
                  </a:ext>
                </a:extLst>
              </p:cNvPr>
              <p:cNvSpPr/>
              <p:nvPr/>
            </p:nvSpPr>
            <p:spPr>
              <a:xfrm rot="6000000">
                <a:off x="6943772" y="2853376"/>
                <a:ext cx="457200" cy="1889393"/>
              </a:xfrm>
              <a:prstGeom prst="ellipse">
                <a:avLst/>
              </a:prstGeom>
              <a:solidFill>
                <a:srgbClr val="7030A0">
                  <a:alpha val="4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6DCB64BF-8290-4A40-A754-7C20A9C28FFF}"/>
                  </a:ext>
                </a:extLst>
              </p:cNvPr>
              <p:cNvSpPr/>
              <p:nvPr/>
            </p:nvSpPr>
            <p:spPr>
              <a:xfrm rot="7200000">
                <a:off x="6712418" y="3214931"/>
                <a:ext cx="457200" cy="1889393"/>
              </a:xfrm>
              <a:prstGeom prst="ellipse">
                <a:avLst/>
              </a:prstGeom>
              <a:solidFill>
                <a:srgbClr val="FFC000">
                  <a:alpha val="4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2495551C-2845-4E7F-835E-7C477AEF8330}"/>
                  </a:ext>
                </a:extLst>
              </p:cNvPr>
              <p:cNvSpPr/>
              <p:nvPr/>
            </p:nvSpPr>
            <p:spPr>
              <a:xfrm rot="8400000">
                <a:off x="6384277" y="3466737"/>
                <a:ext cx="457200" cy="1889393"/>
              </a:xfrm>
              <a:prstGeom prst="ellipse">
                <a:avLst/>
              </a:prstGeom>
              <a:solidFill>
                <a:srgbClr val="FF0000">
                  <a:alpha val="4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C3739352-69CC-451E-8E93-50DA5AEA88A7}"/>
                  </a:ext>
                </a:extLst>
              </p:cNvPr>
              <p:cNvSpPr/>
              <p:nvPr/>
            </p:nvSpPr>
            <p:spPr>
              <a:xfrm rot="9600000">
                <a:off x="6179070" y="3621433"/>
                <a:ext cx="457200" cy="1889393"/>
              </a:xfrm>
              <a:prstGeom prst="ellipse">
                <a:avLst/>
              </a:prstGeom>
              <a:solidFill>
                <a:srgbClr val="00B0F0">
                  <a:alpha val="4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29B9743B-3684-4641-88EC-971F3B5A6EDA}"/>
                  </a:ext>
                </a:extLst>
              </p:cNvPr>
              <p:cNvSpPr/>
              <p:nvPr/>
            </p:nvSpPr>
            <p:spPr>
              <a:xfrm>
                <a:off x="5830520" y="3657600"/>
                <a:ext cx="457200" cy="1889393"/>
              </a:xfrm>
              <a:prstGeom prst="ellipse">
                <a:avLst/>
              </a:prstGeom>
              <a:solidFill>
                <a:srgbClr val="00B050">
                  <a:alpha val="4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6735729C-5B83-4D57-A663-1E3AB34D5F94}"/>
                  </a:ext>
                </a:extLst>
              </p:cNvPr>
              <p:cNvSpPr/>
              <p:nvPr/>
            </p:nvSpPr>
            <p:spPr>
              <a:xfrm rot="12000000">
                <a:off x="5401253" y="3545131"/>
                <a:ext cx="457200" cy="1889393"/>
              </a:xfrm>
              <a:prstGeom prst="ellipse">
                <a:avLst/>
              </a:prstGeom>
              <a:solidFill>
                <a:schemeClr val="accent2">
                  <a:alpha val="4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7FB6060E-8B0D-49AB-8856-2806B7A27CDD}"/>
                  </a:ext>
                </a:extLst>
              </p:cNvPr>
              <p:cNvSpPr/>
              <p:nvPr/>
            </p:nvSpPr>
            <p:spPr>
              <a:xfrm rot="13200000">
                <a:off x="5038437" y="3284673"/>
                <a:ext cx="457200" cy="1889393"/>
              </a:xfrm>
              <a:prstGeom prst="ellipse">
                <a:avLst/>
              </a:prstGeom>
              <a:solidFill>
                <a:srgbClr val="7030A0">
                  <a:alpha val="4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E9D78A91-BF8F-4FD2-B5E1-8D2EB67ABCA6}"/>
                  </a:ext>
                </a:extLst>
              </p:cNvPr>
              <p:cNvSpPr/>
              <p:nvPr/>
            </p:nvSpPr>
            <p:spPr>
              <a:xfrm rot="14400000">
                <a:off x="4819027" y="2928256"/>
                <a:ext cx="457200" cy="1889393"/>
              </a:xfrm>
              <a:prstGeom prst="ellipse">
                <a:avLst/>
              </a:prstGeom>
              <a:solidFill>
                <a:srgbClr val="FFC000">
                  <a:alpha val="4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961EFD64-46F4-4129-BED9-631A4A52CE48}"/>
                  </a:ext>
                </a:extLst>
              </p:cNvPr>
              <p:cNvSpPr/>
              <p:nvPr/>
            </p:nvSpPr>
            <p:spPr>
              <a:xfrm rot="15600000">
                <a:off x="4741909" y="2521930"/>
                <a:ext cx="457200" cy="1889393"/>
              </a:xfrm>
              <a:prstGeom prst="ellipse">
                <a:avLst/>
              </a:prstGeom>
              <a:solidFill>
                <a:srgbClr val="FF0000">
                  <a:alpha val="4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1D41033A-0238-4C87-BB6B-3FC41B02D8B0}"/>
                  </a:ext>
                </a:extLst>
              </p:cNvPr>
              <p:cNvSpPr/>
              <p:nvPr/>
            </p:nvSpPr>
            <p:spPr>
              <a:xfrm rot="16800000">
                <a:off x="4796994" y="2130647"/>
                <a:ext cx="457200" cy="1889393"/>
              </a:xfrm>
              <a:prstGeom prst="ellipse">
                <a:avLst/>
              </a:prstGeom>
              <a:solidFill>
                <a:srgbClr val="00B0F0">
                  <a:alpha val="4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FC962729-3B47-43CC-8951-C8733C64D785}"/>
                  </a:ext>
                </a:extLst>
              </p:cNvPr>
              <p:cNvSpPr/>
              <p:nvPr/>
            </p:nvSpPr>
            <p:spPr>
              <a:xfrm rot="18000000">
                <a:off x="4949331" y="1824046"/>
                <a:ext cx="457200" cy="1889393"/>
              </a:xfrm>
              <a:prstGeom prst="ellipse">
                <a:avLst/>
              </a:prstGeom>
              <a:solidFill>
                <a:srgbClr val="00B050">
                  <a:alpha val="4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84B5C1FC-5D96-488D-AD7E-95720B4F7886}"/>
                  </a:ext>
                </a:extLst>
              </p:cNvPr>
              <p:cNvSpPr/>
              <p:nvPr/>
            </p:nvSpPr>
            <p:spPr>
              <a:xfrm rot="19200000">
                <a:off x="5202394" y="1534982"/>
                <a:ext cx="457200" cy="1889393"/>
              </a:xfrm>
              <a:prstGeom prst="ellipse">
                <a:avLst/>
              </a:prstGeom>
              <a:solidFill>
                <a:schemeClr val="accent2">
                  <a:alpha val="4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98FC1BB3-DD37-4949-9A75-50D7971FDDE6}"/>
                  </a:ext>
                </a:extLst>
              </p:cNvPr>
              <p:cNvSpPr/>
              <p:nvPr/>
            </p:nvSpPr>
            <p:spPr>
              <a:xfrm rot="20400000">
                <a:off x="5497935" y="1380285"/>
                <a:ext cx="457200" cy="1889393"/>
              </a:xfrm>
              <a:prstGeom prst="ellipse">
                <a:avLst/>
              </a:prstGeom>
              <a:solidFill>
                <a:srgbClr val="7030A0">
                  <a:alpha val="4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68D2EE7-7B16-4F37-98D3-E7BB4014B087}"/>
              </a:ext>
            </a:extLst>
          </p:cNvPr>
          <p:cNvGrpSpPr/>
          <p:nvPr/>
        </p:nvGrpSpPr>
        <p:grpSpPr>
          <a:xfrm>
            <a:off x="6595141" y="69511"/>
            <a:ext cx="1615448" cy="1422553"/>
            <a:chOff x="626125" y="196926"/>
            <a:chExt cx="6400800" cy="6398046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E30EAA1-B36F-4F23-B19F-558FC380B0F3}"/>
                </a:ext>
              </a:extLst>
            </p:cNvPr>
            <p:cNvSpPr/>
            <p:nvPr/>
          </p:nvSpPr>
          <p:spPr>
            <a:xfrm>
              <a:off x="626125" y="196926"/>
              <a:ext cx="6400800" cy="639804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37D3CC0A-D894-4075-8D72-4DD4BCA471DF}"/>
                </a:ext>
              </a:extLst>
            </p:cNvPr>
            <p:cNvGrpSpPr/>
            <p:nvPr/>
          </p:nvGrpSpPr>
          <p:grpSpPr>
            <a:xfrm>
              <a:off x="1756337" y="1277956"/>
              <a:ext cx="4171818" cy="4235986"/>
              <a:chOff x="4025812" y="1311007"/>
              <a:chExt cx="4171818" cy="4235986"/>
            </a:xfrm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AFA509E4-720A-4429-AFCD-12FEA72AE7B8}"/>
                  </a:ext>
                </a:extLst>
              </p:cNvPr>
              <p:cNvSpPr/>
              <p:nvPr/>
            </p:nvSpPr>
            <p:spPr>
              <a:xfrm>
                <a:off x="5867400" y="3200400"/>
                <a:ext cx="457200" cy="4572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8E6C7E3E-457D-494C-9C42-5566091E5B6C}"/>
                  </a:ext>
                </a:extLst>
              </p:cNvPr>
              <p:cNvSpPr/>
              <p:nvPr/>
            </p:nvSpPr>
            <p:spPr>
              <a:xfrm>
                <a:off x="5867400" y="1311007"/>
                <a:ext cx="457200" cy="1889393"/>
              </a:xfrm>
              <a:prstGeom prst="ellipse">
                <a:avLst/>
              </a:prstGeom>
              <a:solidFill>
                <a:schemeClr val="accent4">
                  <a:alpha val="4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559D5FF6-17FC-4DAA-988D-805C9977AFF2}"/>
                  </a:ext>
                </a:extLst>
              </p:cNvPr>
              <p:cNvSpPr/>
              <p:nvPr/>
            </p:nvSpPr>
            <p:spPr>
              <a:xfrm rot="1200000">
                <a:off x="6308074" y="1399142"/>
                <a:ext cx="457200" cy="1889393"/>
              </a:xfrm>
              <a:prstGeom prst="ellipse">
                <a:avLst/>
              </a:prstGeom>
              <a:solidFill>
                <a:srgbClr val="FF0000">
                  <a:alpha val="4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82D3DB41-3275-4FFD-A623-A98558AB74FA}"/>
                  </a:ext>
                </a:extLst>
              </p:cNvPr>
              <p:cNvSpPr/>
              <p:nvPr/>
            </p:nvSpPr>
            <p:spPr>
              <a:xfrm rot="2400000">
                <a:off x="6671792" y="1635305"/>
                <a:ext cx="457200" cy="1889393"/>
              </a:xfrm>
              <a:prstGeom prst="ellipse">
                <a:avLst/>
              </a:prstGeom>
              <a:solidFill>
                <a:srgbClr val="00B0F0">
                  <a:alpha val="4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B39CCF53-AFBC-4EAB-821D-832D6C9064EC}"/>
                  </a:ext>
                </a:extLst>
              </p:cNvPr>
              <p:cNvSpPr/>
              <p:nvPr/>
            </p:nvSpPr>
            <p:spPr>
              <a:xfrm rot="3600000">
                <a:off x="6925180" y="1988256"/>
                <a:ext cx="457200" cy="1889393"/>
              </a:xfrm>
              <a:prstGeom prst="ellipse">
                <a:avLst/>
              </a:prstGeom>
              <a:solidFill>
                <a:srgbClr val="00B050">
                  <a:alpha val="4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EE739C50-9415-4727-A691-B987A58E1A67}"/>
                  </a:ext>
                </a:extLst>
              </p:cNvPr>
              <p:cNvSpPr/>
              <p:nvPr/>
            </p:nvSpPr>
            <p:spPr>
              <a:xfrm rot="4800000">
                <a:off x="7024334" y="2420033"/>
                <a:ext cx="457200" cy="1889393"/>
              </a:xfrm>
              <a:prstGeom prst="ellipse">
                <a:avLst/>
              </a:prstGeom>
              <a:solidFill>
                <a:schemeClr val="accent2">
                  <a:alpha val="4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5D8BC01C-7697-4B6B-9AB8-B9F8494A5463}"/>
                  </a:ext>
                </a:extLst>
              </p:cNvPr>
              <p:cNvSpPr/>
              <p:nvPr/>
            </p:nvSpPr>
            <p:spPr>
              <a:xfrm rot="6000000">
                <a:off x="6943772" y="2853376"/>
                <a:ext cx="457200" cy="1889393"/>
              </a:xfrm>
              <a:prstGeom prst="ellipse">
                <a:avLst/>
              </a:prstGeom>
              <a:solidFill>
                <a:srgbClr val="7030A0">
                  <a:alpha val="4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6335CE44-3000-4750-936F-4F212317B12B}"/>
                  </a:ext>
                </a:extLst>
              </p:cNvPr>
              <p:cNvSpPr/>
              <p:nvPr/>
            </p:nvSpPr>
            <p:spPr>
              <a:xfrm rot="7200000">
                <a:off x="6712418" y="3214931"/>
                <a:ext cx="457200" cy="1889393"/>
              </a:xfrm>
              <a:prstGeom prst="ellipse">
                <a:avLst/>
              </a:prstGeom>
              <a:solidFill>
                <a:srgbClr val="FFC000">
                  <a:alpha val="4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3DA30307-B1BC-4C36-AF56-681AED04BEB6}"/>
                  </a:ext>
                </a:extLst>
              </p:cNvPr>
              <p:cNvSpPr/>
              <p:nvPr/>
            </p:nvSpPr>
            <p:spPr>
              <a:xfrm rot="8400000">
                <a:off x="6384277" y="3466737"/>
                <a:ext cx="457200" cy="1889393"/>
              </a:xfrm>
              <a:prstGeom prst="ellipse">
                <a:avLst/>
              </a:prstGeom>
              <a:solidFill>
                <a:srgbClr val="FF0000">
                  <a:alpha val="4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D14212E9-FFCF-4705-972D-BECF2857C496}"/>
                  </a:ext>
                </a:extLst>
              </p:cNvPr>
              <p:cNvSpPr/>
              <p:nvPr/>
            </p:nvSpPr>
            <p:spPr>
              <a:xfrm rot="9600000">
                <a:off x="6179070" y="3621433"/>
                <a:ext cx="457200" cy="1889393"/>
              </a:xfrm>
              <a:prstGeom prst="ellipse">
                <a:avLst/>
              </a:prstGeom>
              <a:solidFill>
                <a:srgbClr val="00B0F0">
                  <a:alpha val="4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C615E4AF-FB7F-438E-B17E-A9AF4D9916B9}"/>
                  </a:ext>
                </a:extLst>
              </p:cNvPr>
              <p:cNvSpPr/>
              <p:nvPr/>
            </p:nvSpPr>
            <p:spPr>
              <a:xfrm>
                <a:off x="5830520" y="3657600"/>
                <a:ext cx="457200" cy="1889393"/>
              </a:xfrm>
              <a:prstGeom prst="ellipse">
                <a:avLst/>
              </a:prstGeom>
              <a:solidFill>
                <a:srgbClr val="00B050">
                  <a:alpha val="4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960A4313-3983-40D7-9FFD-F00421B44D74}"/>
                  </a:ext>
                </a:extLst>
              </p:cNvPr>
              <p:cNvSpPr/>
              <p:nvPr/>
            </p:nvSpPr>
            <p:spPr>
              <a:xfrm rot="12000000">
                <a:off x="5401253" y="3545131"/>
                <a:ext cx="457200" cy="1889393"/>
              </a:xfrm>
              <a:prstGeom prst="ellipse">
                <a:avLst/>
              </a:prstGeom>
              <a:solidFill>
                <a:schemeClr val="accent2">
                  <a:alpha val="4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484821D7-2B6F-4BE2-BC1E-BE5B23CBDE8C}"/>
                  </a:ext>
                </a:extLst>
              </p:cNvPr>
              <p:cNvSpPr/>
              <p:nvPr/>
            </p:nvSpPr>
            <p:spPr>
              <a:xfrm rot="13200000">
                <a:off x="5038437" y="3284673"/>
                <a:ext cx="457200" cy="1889393"/>
              </a:xfrm>
              <a:prstGeom prst="ellipse">
                <a:avLst/>
              </a:prstGeom>
              <a:solidFill>
                <a:srgbClr val="7030A0">
                  <a:alpha val="4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7A0A4F97-FE39-4C96-A7C1-F638B78F1A3D}"/>
                  </a:ext>
                </a:extLst>
              </p:cNvPr>
              <p:cNvSpPr/>
              <p:nvPr/>
            </p:nvSpPr>
            <p:spPr>
              <a:xfrm rot="14400000">
                <a:off x="4819027" y="2928256"/>
                <a:ext cx="457200" cy="1889393"/>
              </a:xfrm>
              <a:prstGeom prst="ellipse">
                <a:avLst/>
              </a:prstGeom>
              <a:solidFill>
                <a:srgbClr val="FFC000">
                  <a:alpha val="4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B68F9224-DA23-41C2-B2C1-158F2EB3AC3E}"/>
                  </a:ext>
                </a:extLst>
              </p:cNvPr>
              <p:cNvSpPr/>
              <p:nvPr/>
            </p:nvSpPr>
            <p:spPr>
              <a:xfrm rot="15600000">
                <a:off x="4741909" y="2521930"/>
                <a:ext cx="457200" cy="1889393"/>
              </a:xfrm>
              <a:prstGeom prst="ellipse">
                <a:avLst/>
              </a:prstGeom>
              <a:solidFill>
                <a:srgbClr val="FF0000">
                  <a:alpha val="4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074B090A-0F63-4229-9716-36D708E7D01F}"/>
                  </a:ext>
                </a:extLst>
              </p:cNvPr>
              <p:cNvSpPr/>
              <p:nvPr/>
            </p:nvSpPr>
            <p:spPr>
              <a:xfrm rot="16800000">
                <a:off x="4796994" y="2130647"/>
                <a:ext cx="457200" cy="1889393"/>
              </a:xfrm>
              <a:prstGeom prst="ellipse">
                <a:avLst/>
              </a:prstGeom>
              <a:solidFill>
                <a:srgbClr val="00B0F0">
                  <a:alpha val="4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0624A439-B1DF-4A45-9AA2-65AF5D6B4B76}"/>
                  </a:ext>
                </a:extLst>
              </p:cNvPr>
              <p:cNvSpPr/>
              <p:nvPr/>
            </p:nvSpPr>
            <p:spPr>
              <a:xfrm rot="18000000">
                <a:off x="4949331" y="1824046"/>
                <a:ext cx="457200" cy="1889393"/>
              </a:xfrm>
              <a:prstGeom prst="ellipse">
                <a:avLst/>
              </a:prstGeom>
              <a:solidFill>
                <a:srgbClr val="00B050">
                  <a:alpha val="4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95A57930-18FE-476F-9DA6-D26E85B9AEA2}"/>
                  </a:ext>
                </a:extLst>
              </p:cNvPr>
              <p:cNvSpPr/>
              <p:nvPr/>
            </p:nvSpPr>
            <p:spPr>
              <a:xfrm rot="19200000">
                <a:off x="5202394" y="1534982"/>
                <a:ext cx="457200" cy="1889393"/>
              </a:xfrm>
              <a:prstGeom prst="ellipse">
                <a:avLst/>
              </a:prstGeom>
              <a:solidFill>
                <a:schemeClr val="accent2">
                  <a:alpha val="4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B90C325B-8E8E-4FCF-ACE4-FEB689C1CA8D}"/>
                  </a:ext>
                </a:extLst>
              </p:cNvPr>
              <p:cNvSpPr/>
              <p:nvPr/>
            </p:nvSpPr>
            <p:spPr>
              <a:xfrm rot="20400000">
                <a:off x="5497935" y="1380285"/>
                <a:ext cx="457200" cy="1889393"/>
              </a:xfrm>
              <a:prstGeom prst="ellipse">
                <a:avLst/>
              </a:prstGeom>
              <a:solidFill>
                <a:srgbClr val="7030A0">
                  <a:alpha val="4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C489B58A-6DDF-4189-8F85-3A38207BD01F}"/>
              </a:ext>
            </a:extLst>
          </p:cNvPr>
          <p:cNvGrpSpPr/>
          <p:nvPr/>
        </p:nvGrpSpPr>
        <p:grpSpPr>
          <a:xfrm>
            <a:off x="2895600" y="1010546"/>
            <a:ext cx="6400800" cy="6398046"/>
            <a:chOff x="626125" y="196926"/>
            <a:chExt cx="6400800" cy="6398046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0B7E557D-9447-42DD-BA89-DDA50E948B02}"/>
                </a:ext>
              </a:extLst>
            </p:cNvPr>
            <p:cNvSpPr/>
            <p:nvPr/>
          </p:nvSpPr>
          <p:spPr>
            <a:xfrm>
              <a:off x="626125" y="196926"/>
              <a:ext cx="6400800" cy="639804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78C803E6-5C1E-4F7F-9D7D-9C486ECBF57E}"/>
                </a:ext>
              </a:extLst>
            </p:cNvPr>
            <p:cNvGrpSpPr/>
            <p:nvPr/>
          </p:nvGrpSpPr>
          <p:grpSpPr>
            <a:xfrm>
              <a:off x="1756337" y="1277956"/>
              <a:ext cx="4171818" cy="4235986"/>
              <a:chOff x="4025812" y="1311007"/>
              <a:chExt cx="4171818" cy="4235986"/>
            </a:xfrm>
          </p:grpSpPr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38123565-ED9D-4715-A0C6-4355688A0714}"/>
                  </a:ext>
                </a:extLst>
              </p:cNvPr>
              <p:cNvSpPr/>
              <p:nvPr/>
            </p:nvSpPr>
            <p:spPr>
              <a:xfrm>
                <a:off x="5867400" y="3200400"/>
                <a:ext cx="457200" cy="4572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482EA6CF-5C3C-430C-B7F1-96A9AEE15241}"/>
                  </a:ext>
                </a:extLst>
              </p:cNvPr>
              <p:cNvSpPr/>
              <p:nvPr/>
            </p:nvSpPr>
            <p:spPr>
              <a:xfrm>
                <a:off x="5867400" y="1311007"/>
                <a:ext cx="457200" cy="1889393"/>
              </a:xfrm>
              <a:prstGeom prst="ellipse">
                <a:avLst/>
              </a:prstGeom>
              <a:solidFill>
                <a:schemeClr val="accent4">
                  <a:alpha val="4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FF652FDE-36E6-4B38-9579-01B24B7DA1A2}"/>
                  </a:ext>
                </a:extLst>
              </p:cNvPr>
              <p:cNvSpPr/>
              <p:nvPr/>
            </p:nvSpPr>
            <p:spPr>
              <a:xfrm rot="1200000">
                <a:off x="6308074" y="1399142"/>
                <a:ext cx="457200" cy="1889393"/>
              </a:xfrm>
              <a:prstGeom prst="ellipse">
                <a:avLst/>
              </a:prstGeom>
              <a:solidFill>
                <a:srgbClr val="FF0000">
                  <a:alpha val="4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11C021AE-37CA-4698-A0D8-E80E2BBA48E3}"/>
                  </a:ext>
                </a:extLst>
              </p:cNvPr>
              <p:cNvSpPr/>
              <p:nvPr/>
            </p:nvSpPr>
            <p:spPr>
              <a:xfrm rot="2400000">
                <a:off x="6671792" y="1635305"/>
                <a:ext cx="457200" cy="1889393"/>
              </a:xfrm>
              <a:prstGeom prst="ellipse">
                <a:avLst/>
              </a:prstGeom>
              <a:solidFill>
                <a:srgbClr val="00B0F0">
                  <a:alpha val="4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9BBDA44A-6F42-43D8-B7FD-674C9CE74B20}"/>
                  </a:ext>
                </a:extLst>
              </p:cNvPr>
              <p:cNvSpPr/>
              <p:nvPr/>
            </p:nvSpPr>
            <p:spPr>
              <a:xfrm rot="3600000">
                <a:off x="6925180" y="1988256"/>
                <a:ext cx="457200" cy="1889393"/>
              </a:xfrm>
              <a:prstGeom prst="ellipse">
                <a:avLst/>
              </a:prstGeom>
              <a:solidFill>
                <a:srgbClr val="00B050">
                  <a:alpha val="4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B09A1939-23A0-4E1A-9C4B-24960865F3FD}"/>
                  </a:ext>
                </a:extLst>
              </p:cNvPr>
              <p:cNvSpPr/>
              <p:nvPr/>
            </p:nvSpPr>
            <p:spPr>
              <a:xfrm rot="4800000">
                <a:off x="7024334" y="2420033"/>
                <a:ext cx="457200" cy="1889393"/>
              </a:xfrm>
              <a:prstGeom prst="ellipse">
                <a:avLst/>
              </a:prstGeom>
              <a:solidFill>
                <a:schemeClr val="accent2">
                  <a:alpha val="4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0D5DA6E7-C774-43F2-9F01-C0AC043AF419}"/>
                  </a:ext>
                </a:extLst>
              </p:cNvPr>
              <p:cNvSpPr/>
              <p:nvPr/>
            </p:nvSpPr>
            <p:spPr>
              <a:xfrm rot="6000000">
                <a:off x="6943772" y="2853376"/>
                <a:ext cx="457200" cy="1889393"/>
              </a:xfrm>
              <a:prstGeom prst="ellipse">
                <a:avLst/>
              </a:prstGeom>
              <a:solidFill>
                <a:srgbClr val="7030A0">
                  <a:alpha val="4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0E359165-FB4B-407D-914E-69BB1AD85A3A}"/>
                  </a:ext>
                </a:extLst>
              </p:cNvPr>
              <p:cNvSpPr/>
              <p:nvPr/>
            </p:nvSpPr>
            <p:spPr>
              <a:xfrm rot="7200000">
                <a:off x="6712418" y="3214931"/>
                <a:ext cx="457200" cy="1889393"/>
              </a:xfrm>
              <a:prstGeom prst="ellipse">
                <a:avLst/>
              </a:prstGeom>
              <a:solidFill>
                <a:srgbClr val="FFC000">
                  <a:alpha val="4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6C4B27AF-053C-4A2B-8538-DA7C8EE30790}"/>
                  </a:ext>
                </a:extLst>
              </p:cNvPr>
              <p:cNvSpPr/>
              <p:nvPr/>
            </p:nvSpPr>
            <p:spPr>
              <a:xfrm rot="8400000">
                <a:off x="6384277" y="3466737"/>
                <a:ext cx="457200" cy="1889393"/>
              </a:xfrm>
              <a:prstGeom prst="ellipse">
                <a:avLst/>
              </a:prstGeom>
              <a:solidFill>
                <a:srgbClr val="FF0000">
                  <a:alpha val="4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467EA763-6453-441B-AA15-56DB9E82672C}"/>
                  </a:ext>
                </a:extLst>
              </p:cNvPr>
              <p:cNvSpPr/>
              <p:nvPr/>
            </p:nvSpPr>
            <p:spPr>
              <a:xfrm rot="9600000">
                <a:off x="6179070" y="3621433"/>
                <a:ext cx="457200" cy="1889393"/>
              </a:xfrm>
              <a:prstGeom prst="ellipse">
                <a:avLst/>
              </a:prstGeom>
              <a:solidFill>
                <a:srgbClr val="00B0F0">
                  <a:alpha val="4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D25447A2-8434-4280-B05A-2D892B1A08A3}"/>
                  </a:ext>
                </a:extLst>
              </p:cNvPr>
              <p:cNvSpPr/>
              <p:nvPr/>
            </p:nvSpPr>
            <p:spPr>
              <a:xfrm>
                <a:off x="5830520" y="3657600"/>
                <a:ext cx="457200" cy="1889393"/>
              </a:xfrm>
              <a:prstGeom prst="ellipse">
                <a:avLst/>
              </a:prstGeom>
              <a:solidFill>
                <a:srgbClr val="00B050">
                  <a:alpha val="4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59D01303-41AE-47A4-9A23-5BB56C9DA8E7}"/>
                  </a:ext>
                </a:extLst>
              </p:cNvPr>
              <p:cNvSpPr/>
              <p:nvPr/>
            </p:nvSpPr>
            <p:spPr>
              <a:xfrm rot="12000000">
                <a:off x="5401253" y="3545131"/>
                <a:ext cx="457200" cy="1889393"/>
              </a:xfrm>
              <a:prstGeom prst="ellipse">
                <a:avLst/>
              </a:prstGeom>
              <a:solidFill>
                <a:schemeClr val="accent2">
                  <a:alpha val="4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2C9E6105-F3F2-4AF4-A53D-97AC4D884066}"/>
                  </a:ext>
                </a:extLst>
              </p:cNvPr>
              <p:cNvSpPr/>
              <p:nvPr/>
            </p:nvSpPr>
            <p:spPr>
              <a:xfrm rot="13200000">
                <a:off x="5038437" y="3284673"/>
                <a:ext cx="457200" cy="1889393"/>
              </a:xfrm>
              <a:prstGeom prst="ellipse">
                <a:avLst/>
              </a:prstGeom>
              <a:solidFill>
                <a:srgbClr val="7030A0">
                  <a:alpha val="4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DFC53AEE-A96C-460A-AB24-F17BD7652124}"/>
                  </a:ext>
                </a:extLst>
              </p:cNvPr>
              <p:cNvSpPr/>
              <p:nvPr/>
            </p:nvSpPr>
            <p:spPr>
              <a:xfrm rot="14400000">
                <a:off x="4819027" y="2928256"/>
                <a:ext cx="457200" cy="1889393"/>
              </a:xfrm>
              <a:prstGeom prst="ellipse">
                <a:avLst/>
              </a:prstGeom>
              <a:solidFill>
                <a:srgbClr val="FFC000">
                  <a:alpha val="4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9EED059D-E7ED-405D-AC0C-50AAD773AEE4}"/>
                  </a:ext>
                </a:extLst>
              </p:cNvPr>
              <p:cNvSpPr/>
              <p:nvPr/>
            </p:nvSpPr>
            <p:spPr>
              <a:xfrm rot="15600000">
                <a:off x="4741909" y="2521930"/>
                <a:ext cx="457200" cy="1889393"/>
              </a:xfrm>
              <a:prstGeom prst="ellipse">
                <a:avLst/>
              </a:prstGeom>
              <a:solidFill>
                <a:srgbClr val="FF0000">
                  <a:alpha val="4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683F6D22-977C-4CC0-AF35-F170CFC780CE}"/>
                  </a:ext>
                </a:extLst>
              </p:cNvPr>
              <p:cNvSpPr/>
              <p:nvPr/>
            </p:nvSpPr>
            <p:spPr>
              <a:xfrm rot="16800000">
                <a:off x="4796994" y="2130647"/>
                <a:ext cx="457200" cy="1889393"/>
              </a:xfrm>
              <a:prstGeom prst="ellipse">
                <a:avLst/>
              </a:prstGeom>
              <a:solidFill>
                <a:srgbClr val="00B0F0">
                  <a:alpha val="4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51AF5E79-A2C6-40E0-AACF-50CD4F518FE1}"/>
                  </a:ext>
                </a:extLst>
              </p:cNvPr>
              <p:cNvSpPr/>
              <p:nvPr/>
            </p:nvSpPr>
            <p:spPr>
              <a:xfrm rot="18000000">
                <a:off x="4949331" y="1824046"/>
                <a:ext cx="457200" cy="1889393"/>
              </a:xfrm>
              <a:prstGeom prst="ellipse">
                <a:avLst/>
              </a:prstGeom>
              <a:solidFill>
                <a:srgbClr val="00B050">
                  <a:alpha val="4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529BE419-86D4-45A0-9ECD-3BFDCB5730C6}"/>
                  </a:ext>
                </a:extLst>
              </p:cNvPr>
              <p:cNvSpPr/>
              <p:nvPr/>
            </p:nvSpPr>
            <p:spPr>
              <a:xfrm rot="19200000">
                <a:off x="5202394" y="1534982"/>
                <a:ext cx="457200" cy="1889393"/>
              </a:xfrm>
              <a:prstGeom prst="ellipse">
                <a:avLst/>
              </a:prstGeom>
              <a:solidFill>
                <a:schemeClr val="accent2">
                  <a:alpha val="4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61E3B0D2-0A6B-44F5-A7AD-3298435FF39A}"/>
                  </a:ext>
                </a:extLst>
              </p:cNvPr>
              <p:cNvSpPr/>
              <p:nvPr/>
            </p:nvSpPr>
            <p:spPr>
              <a:xfrm rot="20400000">
                <a:off x="5497935" y="1380285"/>
                <a:ext cx="457200" cy="1889393"/>
              </a:xfrm>
              <a:prstGeom prst="ellipse">
                <a:avLst/>
              </a:prstGeom>
              <a:solidFill>
                <a:srgbClr val="7030A0">
                  <a:alpha val="4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95" name="Picture 94">
            <a:extLst>
              <a:ext uri="{FF2B5EF4-FFF2-40B4-BE49-F238E27FC236}">
                <a16:creationId xmlns:a16="http://schemas.microsoft.com/office/drawing/2014/main" id="{B9C497B6-C79E-4D6A-BEEA-346CE19A12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996" y="1763373"/>
            <a:ext cx="3644925" cy="362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058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0.31406 0.00879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03" y="44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31602 0.00278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94" y="13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3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38778E-17 L -0.25 1.38778E-17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11111E-6 L 0.25 1.11111E-6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E27AF4B3-961A-47FA-AF80-035CE2462CC1}"/>
              </a:ext>
            </a:extLst>
          </p:cNvPr>
          <p:cNvSpPr/>
          <p:nvPr/>
        </p:nvSpPr>
        <p:spPr>
          <a:xfrm flipH="1" flipV="1">
            <a:off x="2541031" y="1325480"/>
            <a:ext cx="4542971" cy="535520"/>
          </a:xfrm>
          <a:prstGeom prst="rtTriangle">
            <a:avLst/>
          </a:prstGeom>
          <a:gradFill flip="none" rotWithShape="1">
            <a:gsLst>
              <a:gs pos="10000">
                <a:srgbClr val="FFFFFF">
                  <a:alpha val="0"/>
                </a:srgbClr>
              </a:gs>
              <a:gs pos="100000">
                <a:schemeClr val="tx1">
                  <a:alpha val="56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0EA5C07-CE2D-4097-96AC-60F3363D62FD}"/>
              </a:ext>
            </a:extLst>
          </p:cNvPr>
          <p:cNvSpPr/>
          <p:nvPr/>
        </p:nvSpPr>
        <p:spPr>
          <a:xfrm>
            <a:off x="2446829" y="359845"/>
            <a:ext cx="4760686" cy="1045029"/>
          </a:xfrm>
          <a:prstGeom prst="roundRect">
            <a:avLst/>
          </a:prstGeom>
          <a:gradFill flip="none" rotWithShape="1">
            <a:gsLst>
              <a:gs pos="0">
                <a:srgbClr val="009999"/>
              </a:gs>
              <a:gs pos="100000">
                <a:srgbClr val="006666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CEA0FCD5-166D-4BB1-87E1-C29D5A38ABAD}"/>
              </a:ext>
            </a:extLst>
          </p:cNvPr>
          <p:cNvSpPr/>
          <p:nvPr/>
        </p:nvSpPr>
        <p:spPr>
          <a:xfrm flipH="1" flipV="1">
            <a:off x="2890001" y="4059752"/>
            <a:ext cx="5983375" cy="535520"/>
          </a:xfrm>
          <a:prstGeom prst="rtTriangle">
            <a:avLst/>
          </a:prstGeom>
          <a:gradFill flip="none" rotWithShape="1">
            <a:gsLst>
              <a:gs pos="10000">
                <a:srgbClr val="FFFFFF">
                  <a:alpha val="0"/>
                </a:srgbClr>
              </a:gs>
              <a:gs pos="100000">
                <a:schemeClr val="tx1">
                  <a:alpha val="56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962BDEE-42F3-401D-8E56-B6218FC4843A}"/>
              </a:ext>
            </a:extLst>
          </p:cNvPr>
          <p:cNvSpPr/>
          <p:nvPr/>
        </p:nvSpPr>
        <p:spPr>
          <a:xfrm>
            <a:off x="2427779" y="3202547"/>
            <a:ext cx="6523750" cy="1045029"/>
          </a:xfrm>
          <a:prstGeom prst="roundRect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98A35B0-C886-40DC-8A12-E75266C60921}"/>
              </a:ext>
            </a:extLst>
          </p:cNvPr>
          <p:cNvSpPr/>
          <p:nvPr/>
        </p:nvSpPr>
        <p:spPr>
          <a:xfrm>
            <a:off x="2705573" y="459099"/>
            <a:ext cx="4213888" cy="846520"/>
          </a:xfrm>
          <a:prstGeom prst="roundRect">
            <a:avLst/>
          </a:prstGeom>
          <a:gradFill>
            <a:gsLst>
              <a:gs pos="5600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Top Corners Rounded 22">
            <a:extLst>
              <a:ext uri="{FF2B5EF4-FFF2-40B4-BE49-F238E27FC236}">
                <a16:creationId xmlns:a16="http://schemas.microsoft.com/office/drawing/2014/main" id="{4336C59A-9733-4BB3-9AA7-51040ECE6CAB}"/>
              </a:ext>
            </a:extLst>
          </p:cNvPr>
          <p:cNvSpPr/>
          <p:nvPr/>
        </p:nvSpPr>
        <p:spPr>
          <a:xfrm rot="5400000">
            <a:off x="2328479" y="691329"/>
            <a:ext cx="812800" cy="348343"/>
          </a:xfrm>
          <a:prstGeom prst="round2SameRect">
            <a:avLst/>
          </a:prstGeom>
          <a:gradFill flip="none" rotWithShape="1">
            <a:gsLst>
              <a:gs pos="10000">
                <a:srgbClr val="009999"/>
              </a:gs>
              <a:gs pos="100000">
                <a:srgbClr val="006666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36EB288-F94F-4C10-87EA-94EA70AC5F83}"/>
              </a:ext>
            </a:extLst>
          </p:cNvPr>
          <p:cNvSpPr txBox="1"/>
          <p:nvPr/>
        </p:nvSpPr>
        <p:spPr>
          <a:xfrm>
            <a:off x="3053916" y="521735"/>
            <a:ext cx="3721807" cy="704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4000" b="1" dirty="0">
                <a:solidFill>
                  <a:srgbClr val="005B5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b="1" dirty="0">
                <a:solidFill>
                  <a:srgbClr val="005B5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b="1" dirty="0">
                <a:solidFill>
                  <a:srgbClr val="005B5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solidFill>
                  <a:srgbClr val="005B5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005B5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solidFill>
                  <a:srgbClr val="005B5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005B5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000" b="1" dirty="0">
              <a:solidFill>
                <a:srgbClr val="005B5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8DC10D27-28B8-467E-8E05-1853581FB029}"/>
              </a:ext>
            </a:extLst>
          </p:cNvPr>
          <p:cNvSpPr/>
          <p:nvPr/>
        </p:nvSpPr>
        <p:spPr>
          <a:xfrm>
            <a:off x="2686523" y="3301801"/>
            <a:ext cx="5774452" cy="846520"/>
          </a:xfrm>
          <a:prstGeom prst="roundRect">
            <a:avLst/>
          </a:prstGeom>
          <a:gradFill>
            <a:gsLst>
              <a:gs pos="5600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Top Corners Rounded 36">
            <a:extLst>
              <a:ext uri="{FF2B5EF4-FFF2-40B4-BE49-F238E27FC236}">
                <a16:creationId xmlns:a16="http://schemas.microsoft.com/office/drawing/2014/main" id="{850193CE-2961-4C2C-8343-87757E8E24F4}"/>
              </a:ext>
            </a:extLst>
          </p:cNvPr>
          <p:cNvSpPr/>
          <p:nvPr/>
        </p:nvSpPr>
        <p:spPr>
          <a:xfrm rot="5400000">
            <a:off x="2309429" y="3534031"/>
            <a:ext cx="812800" cy="348343"/>
          </a:xfrm>
          <a:prstGeom prst="round2SameRect">
            <a:avLst/>
          </a:prstGeom>
          <a:gradFill flip="none" rotWithShape="1">
            <a:gsLst>
              <a:gs pos="10000">
                <a:srgbClr val="FF6600"/>
              </a:gs>
              <a:gs pos="100000">
                <a:srgbClr val="FF0000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338F3C0-33AD-4AE2-9E21-10B6C530D7B3}"/>
              </a:ext>
            </a:extLst>
          </p:cNvPr>
          <p:cNvSpPr txBox="1"/>
          <p:nvPr/>
        </p:nvSpPr>
        <p:spPr>
          <a:xfrm>
            <a:off x="2968154" y="3432674"/>
            <a:ext cx="5530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C9020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b="1" dirty="0">
                <a:solidFill>
                  <a:srgbClr val="C902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C902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>
                <a:solidFill>
                  <a:srgbClr val="C902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C90200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  <a:r>
              <a:rPr lang="en-US" sz="3200" b="1" dirty="0">
                <a:solidFill>
                  <a:srgbClr val="C902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C902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>
                <a:solidFill>
                  <a:srgbClr val="C902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solidFill>
                <a:srgbClr val="C902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31AB0665-2F54-4088-828F-EA53E8187058}"/>
              </a:ext>
            </a:extLst>
          </p:cNvPr>
          <p:cNvSpPr/>
          <p:nvPr/>
        </p:nvSpPr>
        <p:spPr>
          <a:xfrm>
            <a:off x="8970579" y="173421"/>
            <a:ext cx="2664373" cy="26504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6687" t="-25" r="1953" b="-6923"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393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accel="2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2" grpId="0" animBg="1"/>
      <p:bldP spid="22" grpId="0" animBg="1"/>
      <p:bldP spid="23" grpId="0" animBg="1"/>
      <p:bldP spid="32" grpId="0"/>
      <p:bldP spid="36" grpId="0" animBg="1"/>
      <p:bldP spid="37" grpId="0" animBg="1"/>
      <p:bldP spid="46" grpId="0"/>
      <p:bldP spid="7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D977AF-D20E-4216-BC36-05504459A25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1223962"/>
            <a:ext cx="3784010" cy="23574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08E280-F770-48DC-896C-2C823B62C13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100" y="1223962"/>
            <a:ext cx="3540900" cy="250572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96BE5B0-8D98-4E9D-8B24-4C506F671902}"/>
              </a:ext>
            </a:extLst>
          </p:cNvPr>
          <p:cNvGrpSpPr/>
          <p:nvPr/>
        </p:nvGrpSpPr>
        <p:grpSpPr>
          <a:xfrm>
            <a:off x="3836216" y="175130"/>
            <a:ext cx="5002983" cy="830997"/>
            <a:chOff x="3657836" y="550362"/>
            <a:chExt cx="2001857" cy="2001857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B270B881-7AB3-4D8D-B019-3EB44C83D164}"/>
                </a:ext>
              </a:extLst>
            </p:cNvPr>
            <p:cNvSpPr/>
            <p:nvPr/>
          </p:nvSpPr>
          <p:spPr>
            <a:xfrm>
              <a:off x="3657836" y="550362"/>
              <a:ext cx="2001857" cy="2001857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FEFCDE4-14EE-4ED3-BB26-580061A8E375}"/>
                </a:ext>
              </a:extLst>
            </p:cNvPr>
            <p:cNvSpPr txBox="1"/>
            <p:nvPr/>
          </p:nvSpPr>
          <p:spPr>
            <a:xfrm>
              <a:off x="3773393" y="786796"/>
              <a:ext cx="1770743" cy="1557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প্রচার</a:t>
              </a:r>
              <a:r>
                <a:rPr lang="en-US" sz="36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600" b="1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গণমাধ্যম</a:t>
              </a:r>
              <a:endParaRPr lang="en-US" sz="3600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FFFF41D5-3736-4016-841D-467C960B02B6}"/>
              </a:ext>
            </a:extLst>
          </p:cNvPr>
          <p:cNvSpPr/>
          <p:nvPr/>
        </p:nvSpPr>
        <p:spPr>
          <a:xfrm>
            <a:off x="2169768" y="4830408"/>
            <a:ext cx="9583521" cy="1817914"/>
          </a:xfrm>
          <a:prstGeom prst="ellipse">
            <a:avLst/>
          </a:prstGeom>
          <a:solidFill>
            <a:schemeClr val="tx1">
              <a:alpha val="33000"/>
            </a:schemeClr>
          </a:solidFill>
          <a:ln>
            <a:noFill/>
          </a:ln>
          <a:effectLst>
            <a:softEdge rad="457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FD6DAAD-9888-428C-877F-13D9BA30646C}"/>
              </a:ext>
            </a:extLst>
          </p:cNvPr>
          <p:cNvGrpSpPr/>
          <p:nvPr/>
        </p:nvGrpSpPr>
        <p:grpSpPr>
          <a:xfrm>
            <a:off x="2059218" y="3846533"/>
            <a:ext cx="9638796" cy="2001857"/>
            <a:chOff x="8532466" y="3751188"/>
            <a:chExt cx="2001857" cy="2001857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4107FD77-15C3-4570-958B-E2744741D775}"/>
                </a:ext>
              </a:extLst>
            </p:cNvPr>
            <p:cNvSpPr/>
            <p:nvPr/>
          </p:nvSpPr>
          <p:spPr>
            <a:xfrm>
              <a:off x="8532466" y="3751188"/>
              <a:ext cx="2001857" cy="2001857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42105A-7586-4336-8BF8-9494080B655D}"/>
                </a:ext>
              </a:extLst>
            </p:cNvPr>
            <p:cNvSpPr txBox="1"/>
            <p:nvPr/>
          </p:nvSpPr>
          <p:spPr>
            <a:xfrm>
              <a:off x="8543946" y="4196454"/>
              <a:ext cx="197889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রেডিও</a:t>
              </a:r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, </a:t>
              </a:r>
              <a:r>
                <a:rPr lang="en-US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টেলিভিশন</a:t>
              </a:r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, </a:t>
              </a:r>
              <a:r>
                <a:rPr lang="en-US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খবরের</a:t>
              </a:r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কাগজ</a:t>
              </a:r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</a:t>
              </a:r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অনলাইন</a:t>
              </a:r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সংবাদ</a:t>
              </a:r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এর</a:t>
              </a:r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সাহায্যে</a:t>
              </a:r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মূহুর্তে</a:t>
              </a:r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খবর</a:t>
              </a:r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পেয়ে</a:t>
              </a:r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যাই</a:t>
              </a:r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শুধু</a:t>
              </a:r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তাই</a:t>
              </a:r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নয়</a:t>
              </a:r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- </a:t>
              </a:r>
              <a:r>
                <a:rPr lang="en-US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তার</a:t>
              </a:r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ভিডিওটিও</a:t>
              </a:r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দেখতে</a:t>
              </a:r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পাই</a:t>
              </a:r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46845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C9A471-6DB3-4A41-AE08-896815F45E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0080" y="1129193"/>
            <a:ext cx="3784010" cy="19176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FE5935-69E5-4167-865C-3E2890BA83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8893" y="1079760"/>
            <a:ext cx="3540900" cy="196710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E26A5A8-7A2B-4448-9736-056D76C9343C}"/>
              </a:ext>
            </a:extLst>
          </p:cNvPr>
          <p:cNvGrpSpPr/>
          <p:nvPr/>
        </p:nvGrpSpPr>
        <p:grpSpPr>
          <a:xfrm>
            <a:off x="3836216" y="175130"/>
            <a:ext cx="5002983" cy="830997"/>
            <a:chOff x="3657836" y="550362"/>
            <a:chExt cx="2001857" cy="2001857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6C911009-C162-4CB2-899A-C49F621A5E67}"/>
                </a:ext>
              </a:extLst>
            </p:cNvPr>
            <p:cNvSpPr/>
            <p:nvPr/>
          </p:nvSpPr>
          <p:spPr>
            <a:xfrm>
              <a:off x="3657836" y="550362"/>
              <a:ext cx="2001857" cy="2001857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07175CC-4530-4003-ADA4-2C496F319157}"/>
                </a:ext>
              </a:extLst>
            </p:cNvPr>
            <p:cNvSpPr txBox="1"/>
            <p:nvPr/>
          </p:nvSpPr>
          <p:spPr>
            <a:xfrm>
              <a:off x="3773393" y="786796"/>
              <a:ext cx="1770743" cy="1557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s-IN" sz="36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</a:t>
              </a:r>
              <a:r>
                <a:rPr lang="en-US" sz="36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্</a:t>
              </a:r>
              <a:r>
                <a:rPr lang="as-IN" sz="36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য</a:t>
              </a:r>
              <a:r>
                <a:rPr lang="en-US" sz="3600" b="1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াংকিং</a:t>
              </a:r>
              <a:r>
                <a:rPr lang="en-US" sz="36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ক্</a:t>
              </a:r>
              <a:r>
                <a:rPr lang="as-IN" sz="36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ষ</a:t>
              </a:r>
              <a:r>
                <a:rPr lang="en-US" sz="36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ে</a:t>
              </a:r>
              <a:r>
                <a:rPr lang="as-IN" sz="36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ত</a:t>
              </a:r>
              <a:r>
                <a:rPr lang="en-US" sz="36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্</a:t>
              </a:r>
              <a:r>
                <a:rPr lang="as-IN" sz="36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র</a:t>
              </a:r>
              <a:endParaRPr lang="en-US" sz="36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B962D7FF-98F0-4750-A3E0-F39DFFE3FB41}"/>
              </a:ext>
            </a:extLst>
          </p:cNvPr>
          <p:cNvSpPr/>
          <p:nvPr/>
        </p:nvSpPr>
        <p:spPr>
          <a:xfrm>
            <a:off x="2265545" y="4004908"/>
            <a:ext cx="9583521" cy="1206400"/>
          </a:xfrm>
          <a:prstGeom prst="ellipse">
            <a:avLst/>
          </a:prstGeom>
          <a:solidFill>
            <a:schemeClr val="tx1">
              <a:alpha val="33000"/>
            </a:schemeClr>
          </a:solidFill>
          <a:ln>
            <a:noFill/>
          </a:ln>
          <a:effectLst>
            <a:softEdge rad="457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20DA0E1-73FB-44FF-8604-3CFCBCDD8BFA}"/>
              </a:ext>
            </a:extLst>
          </p:cNvPr>
          <p:cNvGrpSpPr/>
          <p:nvPr/>
        </p:nvGrpSpPr>
        <p:grpSpPr>
          <a:xfrm>
            <a:off x="620851" y="3160695"/>
            <a:ext cx="11152286" cy="830997"/>
            <a:chOff x="8532466" y="3751188"/>
            <a:chExt cx="2001857" cy="2001857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2CD72353-E3DF-4EC3-8E17-9E5DEA82127E}"/>
                </a:ext>
              </a:extLst>
            </p:cNvPr>
            <p:cNvSpPr/>
            <p:nvPr/>
          </p:nvSpPr>
          <p:spPr>
            <a:xfrm>
              <a:off x="8532466" y="3751188"/>
              <a:ext cx="2001857" cy="2001857"/>
            </a:xfrm>
            <a:prstGeom prst="roundRect">
              <a:avLst>
                <a:gd name="adj" fmla="val 19817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93E23AC-B4EE-4DFC-9258-FEF58737AC90}"/>
                </a:ext>
              </a:extLst>
            </p:cNvPr>
            <p:cNvSpPr txBox="1"/>
            <p:nvPr/>
          </p:nvSpPr>
          <p:spPr>
            <a:xfrm>
              <a:off x="8597211" y="4006220"/>
              <a:ext cx="1925632" cy="467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১।  </a:t>
              </a:r>
              <a:r>
                <a:rPr lang="en-US" sz="32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অনলাইন</a:t>
              </a:r>
              <a:r>
                <a:rPr lang="en-US" sz="32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ব্যাংকিং</a:t>
              </a:r>
              <a:r>
                <a:rPr lang="en-US" sz="32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সেবায়</a:t>
              </a:r>
              <a:r>
                <a:rPr lang="en-US" sz="32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ব্যাংকের</a:t>
              </a:r>
              <a:r>
                <a:rPr lang="en-US" sz="32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2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যে</a:t>
              </a:r>
              <a:r>
                <a:rPr lang="en-US" sz="32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কোন</a:t>
              </a:r>
              <a:r>
                <a:rPr lang="en-US" sz="32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শাখা</a:t>
              </a:r>
              <a:r>
                <a:rPr lang="en-US" sz="32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থেকে</a:t>
              </a:r>
              <a:r>
                <a:rPr lang="en-US" sz="32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টাকা</a:t>
              </a:r>
              <a:r>
                <a:rPr lang="en-US" sz="32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তোলা</a:t>
              </a:r>
              <a:r>
                <a:rPr lang="en-US" sz="32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যায়</a:t>
              </a:r>
              <a:r>
                <a:rPr lang="en-US" sz="32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 ।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E5D3F5-6961-40EA-8D7E-54E9333348ED}"/>
              </a:ext>
            </a:extLst>
          </p:cNvPr>
          <p:cNvGrpSpPr/>
          <p:nvPr/>
        </p:nvGrpSpPr>
        <p:grpSpPr>
          <a:xfrm>
            <a:off x="620851" y="4234672"/>
            <a:ext cx="11152286" cy="886934"/>
            <a:chOff x="8532466" y="3751188"/>
            <a:chExt cx="2001857" cy="1471747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8B885249-5174-487D-A56D-A65086795DA0}"/>
                </a:ext>
              </a:extLst>
            </p:cNvPr>
            <p:cNvSpPr/>
            <p:nvPr/>
          </p:nvSpPr>
          <p:spPr>
            <a:xfrm>
              <a:off x="8532466" y="3751188"/>
              <a:ext cx="2001857" cy="1471747"/>
            </a:xfrm>
            <a:prstGeom prst="roundRect">
              <a:avLst>
                <a:gd name="adj" fmla="val 19817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04D7D92-D7AF-4742-A82A-87EF8FEF3A36}"/>
                </a:ext>
              </a:extLst>
            </p:cNvPr>
            <p:cNvSpPr txBox="1"/>
            <p:nvPr/>
          </p:nvSpPr>
          <p:spPr>
            <a:xfrm>
              <a:off x="8585018" y="4056403"/>
              <a:ext cx="1925632" cy="861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২।  </a:t>
              </a:r>
              <a:r>
                <a:rPr lang="en-US" sz="28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এটিএম</a:t>
              </a:r>
              <a:r>
                <a:rPr lang="en-US" sz="28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কার্ড</a:t>
              </a:r>
              <a:r>
                <a:rPr lang="en-US" sz="28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ব্যবহার</a:t>
              </a:r>
              <a:r>
                <a:rPr lang="en-US" sz="28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করে</a:t>
              </a:r>
              <a:r>
                <a:rPr lang="en-US" sz="28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এটিএম</a:t>
              </a:r>
              <a:r>
                <a:rPr lang="en-US" sz="28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মেশিনের</a:t>
              </a:r>
              <a:r>
                <a:rPr lang="en-US" sz="28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সাহায্যে</a:t>
              </a:r>
              <a:r>
                <a:rPr lang="en-US" sz="28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8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দিন</a:t>
              </a:r>
              <a:r>
                <a:rPr lang="en-US" sz="28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রাত</a:t>
              </a:r>
              <a:r>
                <a:rPr lang="en-US" sz="28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২৪ </a:t>
              </a:r>
              <a:r>
                <a:rPr lang="en-US" sz="28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ঘন্টা</a:t>
              </a:r>
              <a:r>
                <a:rPr lang="en-US" sz="28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টাকা</a:t>
              </a:r>
              <a:r>
                <a:rPr lang="en-US" sz="28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তোলা</a:t>
              </a:r>
              <a:r>
                <a:rPr lang="en-US" sz="28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যায়</a:t>
              </a:r>
              <a:r>
                <a:rPr lang="en-US" sz="28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5FB300A-0FA6-4474-ADE1-8005A5CA94D4}"/>
              </a:ext>
            </a:extLst>
          </p:cNvPr>
          <p:cNvGrpSpPr/>
          <p:nvPr/>
        </p:nvGrpSpPr>
        <p:grpSpPr>
          <a:xfrm>
            <a:off x="666246" y="5364587"/>
            <a:ext cx="11152286" cy="932118"/>
            <a:chOff x="8532466" y="3751188"/>
            <a:chExt cx="2001857" cy="2001857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CCD6A657-0032-4FF0-B46A-814A86233D1E}"/>
                </a:ext>
              </a:extLst>
            </p:cNvPr>
            <p:cNvSpPr/>
            <p:nvPr/>
          </p:nvSpPr>
          <p:spPr>
            <a:xfrm>
              <a:off x="8532466" y="3751188"/>
              <a:ext cx="2001857" cy="2001857"/>
            </a:xfrm>
            <a:prstGeom prst="roundRect">
              <a:avLst>
                <a:gd name="adj" fmla="val 19817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EB267B6-BEFC-4157-BADB-C1C57371595C}"/>
                </a:ext>
              </a:extLst>
            </p:cNvPr>
            <p:cNvSpPr txBox="1"/>
            <p:nvPr/>
          </p:nvSpPr>
          <p:spPr>
            <a:xfrm>
              <a:off x="8570579" y="4109204"/>
              <a:ext cx="1925632" cy="467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৩।  </a:t>
              </a:r>
              <a:r>
                <a:rPr lang="en-US" sz="32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মোবাইল</a:t>
              </a:r>
              <a:r>
                <a:rPr lang="en-US" sz="32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টেলিফোনের</a:t>
              </a:r>
              <a:r>
                <a:rPr lang="en-US" sz="32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সাহায্যে</a:t>
              </a:r>
              <a:r>
                <a:rPr lang="en-US" sz="32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2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অনলাইন</a:t>
              </a:r>
              <a:r>
                <a:rPr lang="en-US" sz="32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ব্যাংকিং</a:t>
              </a:r>
              <a:r>
                <a:rPr lang="en-US" sz="32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সেবা</a:t>
              </a:r>
              <a:r>
                <a:rPr lang="en-US" sz="32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চলছে</a:t>
              </a:r>
              <a:r>
                <a:rPr lang="en-US" sz="32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7997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2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2" presetID="2" presetClass="entr" presetSubtype="8" fill="hold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3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7" presetID="2" presetClass="entr" presetSubtype="2" fill="hold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3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4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7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103C29-5F3F-4BC3-ACAA-1E608D4103D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093" y="371590"/>
            <a:ext cx="3340969" cy="23574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E5D09D2-A4F6-4B46-BBCF-C445169C539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12320" y="236119"/>
            <a:ext cx="3340969" cy="250572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8F86209-0433-43FD-B1AC-4D09D88F0AB8}"/>
              </a:ext>
            </a:extLst>
          </p:cNvPr>
          <p:cNvGrpSpPr/>
          <p:nvPr/>
        </p:nvGrpSpPr>
        <p:grpSpPr>
          <a:xfrm>
            <a:off x="4270783" y="175130"/>
            <a:ext cx="3650434" cy="830997"/>
            <a:chOff x="3657836" y="550362"/>
            <a:chExt cx="2001857" cy="2001857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A29BE28E-2F92-4F3A-9118-34976B7BA456}"/>
                </a:ext>
              </a:extLst>
            </p:cNvPr>
            <p:cNvSpPr/>
            <p:nvPr/>
          </p:nvSpPr>
          <p:spPr>
            <a:xfrm>
              <a:off x="3657836" y="550362"/>
              <a:ext cx="2001857" cy="2001857"/>
            </a:xfrm>
            <a:prstGeom prst="roundRect">
              <a:avLst>
                <a:gd name="adj" fmla="val 50000"/>
              </a:avLst>
            </a:prstGeom>
            <a:solidFill>
              <a:srgbClr val="7030A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1E4FFC2-0446-4A3C-8001-2E876CCA58E5}"/>
                </a:ext>
              </a:extLst>
            </p:cNvPr>
            <p:cNvSpPr txBox="1"/>
            <p:nvPr/>
          </p:nvSpPr>
          <p:spPr>
            <a:xfrm>
              <a:off x="3773393" y="695014"/>
              <a:ext cx="1770743" cy="1705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s-IN" sz="40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ন</a:t>
              </a:r>
              <a:r>
                <a:rPr lang="en-US" sz="40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ি</a:t>
              </a:r>
              <a:r>
                <a:rPr lang="as-IN" sz="40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র</a:t>
              </a:r>
              <a:r>
                <a:rPr lang="en-US" sz="40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া</a:t>
              </a:r>
              <a:r>
                <a:rPr lang="as-IN" sz="40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</a:t>
              </a:r>
              <a:r>
                <a:rPr lang="en-US" sz="40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ত</a:t>
              </a:r>
              <a:r>
                <a:rPr lang="as-IN" sz="40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্</a:t>
              </a:r>
              <a:r>
                <a:rPr lang="en-US" sz="40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ত</a:t>
              </a:r>
              <a:r>
                <a:rPr lang="as-IN" sz="40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া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97C9E741-FE62-4AF2-8A51-74EC4E940457}"/>
              </a:ext>
            </a:extLst>
          </p:cNvPr>
          <p:cNvSpPr/>
          <p:nvPr/>
        </p:nvSpPr>
        <p:spPr>
          <a:xfrm>
            <a:off x="1693518" y="4939393"/>
            <a:ext cx="9583521" cy="1817914"/>
          </a:xfrm>
          <a:prstGeom prst="ellipse">
            <a:avLst/>
          </a:prstGeom>
          <a:solidFill>
            <a:schemeClr val="tx1">
              <a:alpha val="33000"/>
            </a:schemeClr>
          </a:solidFill>
          <a:ln>
            <a:noFill/>
          </a:ln>
          <a:effectLst>
            <a:softEdge rad="457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65DFD25-4D78-4E26-B42E-055FCAB98FC7}"/>
              </a:ext>
            </a:extLst>
          </p:cNvPr>
          <p:cNvGrpSpPr/>
          <p:nvPr/>
        </p:nvGrpSpPr>
        <p:grpSpPr>
          <a:xfrm>
            <a:off x="444007" y="3049758"/>
            <a:ext cx="11309281" cy="2798592"/>
            <a:chOff x="8532466" y="3751188"/>
            <a:chExt cx="2001857" cy="2001857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C2C0A04-CE89-4516-8C84-F46515BB6A75}"/>
                </a:ext>
              </a:extLst>
            </p:cNvPr>
            <p:cNvSpPr/>
            <p:nvPr/>
          </p:nvSpPr>
          <p:spPr>
            <a:xfrm>
              <a:off x="8532466" y="3751188"/>
              <a:ext cx="2001857" cy="2001857"/>
            </a:xfrm>
            <a:prstGeom prst="roundRect">
              <a:avLst>
                <a:gd name="adj" fmla="val 8849"/>
              </a:avLst>
            </a:prstGeom>
            <a:solidFill>
              <a:srgbClr val="6930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FB9868D-5BDE-44F5-B1CB-DA935742FC1E}"/>
                </a:ext>
              </a:extLst>
            </p:cNvPr>
            <p:cNvSpPr txBox="1"/>
            <p:nvPr/>
          </p:nvSpPr>
          <p:spPr>
            <a:xfrm>
              <a:off x="8543946" y="3923917"/>
              <a:ext cx="1978897" cy="1651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ই -</a:t>
              </a:r>
              <a:r>
                <a:rPr lang="en-US" sz="3600" b="1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কমার্স</a:t>
              </a:r>
              <a:r>
                <a:rPr lang="en-US" sz="36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, ই-</a:t>
              </a:r>
              <a:r>
                <a:rPr lang="en-US" sz="3600" b="1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গভর্নেন্স</a:t>
              </a:r>
              <a:r>
                <a:rPr lang="en-US" sz="36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600" b="1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প্রতিরক্ষার</a:t>
              </a:r>
              <a:r>
                <a:rPr lang="en-US" sz="36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কাজে</a:t>
              </a:r>
              <a:r>
                <a:rPr lang="en-US" sz="36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ব্যপকভাবে</a:t>
              </a:r>
              <a:r>
                <a:rPr lang="en-US" sz="36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তথ্য</a:t>
              </a:r>
              <a:r>
                <a:rPr lang="en-US" sz="36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600" b="1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যোগাযোগ</a:t>
              </a:r>
              <a:r>
                <a:rPr lang="en-US" sz="36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প্রযুক্তি</a:t>
              </a:r>
              <a:r>
                <a:rPr lang="en-US" sz="36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ব্যবহার</a:t>
              </a:r>
              <a:r>
                <a:rPr lang="en-US" sz="36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করে</a:t>
              </a:r>
              <a:r>
                <a:rPr lang="en-US" sz="36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। </a:t>
              </a:r>
              <a:r>
                <a:rPr lang="en-US" sz="3600" b="1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সেনাবাহিনীও</a:t>
              </a:r>
              <a:r>
                <a:rPr lang="en-US" sz="36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তথ্য</a:t>
              </a:r>
              <a:r>
                <a:rPr lang="en-US" sz="36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600" b="1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যোগাযোগ</a:t>
              </a:r>
              <a:r>
                <a:rPr lang="en-US" sz="36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600" b="1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প্রযুক্তি</a:t>
              </a:r>
              <a:r>
                <a:rPr lang="en-US" sz="36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ব্যবহার</a:t>
              </a:r>
              <a:r>
                <a:rPr lang="en-US" sz="36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করে</a:t>
              </a:r>
              <a:r>
                <a:rPr lang="en-US" sz="36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। </a:t>
              </a:r>
            </a:p>
            <a:p>
              <a:pPr algn="ctr"/>
              <a:r>
                <a:rPr lang="en-US" sz="3600" b="1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তথ্য</a:t>
              </a:r>
              <a:r>
                <a:rPr lang="en-US" sz="36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600" b="1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যোগাযোগ</a:t>
              </a:r>
              <a:r>
                <a:rPr lang="en-US" sz="36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প্রযুক্তি</a:t>
              </a:r>
              <a:r>
                <a:rPr lang="en-US" sz="36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ব্যবহার</a:t>
              </a:r>
              <a:r>
                <a:rPr lang="en-US" sz="36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ছাড়া</a:t>
              </a:r>
              <a:r>
                <a:rPr lang="en-US" sz="36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600" b="1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কলকারখানা</a:t>
              </a:r>
              <a:r>
                <a:rPr lang="en-US" sz="36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যানবাহন</a:t>
              </a:r>
              <a:r>
                <a:rPr lang="en-US" sz="36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নিয়ন্ত্রণ</a:t>
              </a:r>
              <a:r>
                <a:rPr lang="en-US" sz="36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lang="en-US" sz="36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গুলো</a:t>
              </a:r>
              <a:r>
                <a:rPr lang="en-US" sz="36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রাতারাতি</a:t>
              </a:r>
              <a:r>
                <a:rPr lang="en-US" sz="36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অ</a:t>
              </a:r>
              <a:r>
                <a:rPr lang="as-IN" sz="36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চ</a:t>
              </a:r>
              <a:r>
                <a:rPr lang="en-US" sz="36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ল </a:t>
              </a:r>
              <a:r>
                <a:rPr lang="en-US" sz="3600" b="1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হয়</a:t>
              </a:r>
              <a:r>
                <a:rPr lang="as-IN" sz="36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ে</a:t>
              </a:r>
              <a:r>
                <a:rPr lang="en-US" sz="36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as-IN" sz="36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য</a:t>
              </a:r>
              <a:r>
                <a:rPr lang="en-US" sz="36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া</a:t>
              </a:r>
              <a:r>
                <a:rPr lang="as-IN" sz="36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</a:t>
              </a:r>
              <a:r>
                <a:rPr lang="en-US" sz="36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ে 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96826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click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9" fill="hold" nodeType="click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2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9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EA1DF929-3404-4BF3-818C-2EC4D13768BD}"/>
              </a:ext>
            </a:extLst>
          </p:cNvPr>
          <p:cNvSpPr/>
          <p:nvPr/>
        </p:nvSpPr>
        <p:spPr>
          <a:xfrm flipH="1" flipV="1">
            <a:off x="2419971" y="5972449"/>
            <a:ext cx="6332663" cy="648644"/>
          </a:xfrm>
          <a:prstGeom prst="rtTriangle">
            <a:avLst/>
          </a:prstGeom>
          <a:gradFill flip="none" rotWithShape="1">
            <a:gsLst>
              <a:gs pos="10000">
                <a:srgbClr val="FFFFFF">
                  <a:alpha val="0"/>
                </a:srgbClr>
              </a:gs>
              <a:gs pos="100000">
                <a:schemeClr val="tx1">
                  <a:alpha val="56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A4F5D638-4AF8-41E0-B98E-6D1799C6119B}"/>
              </a:ext>
            </a:extLst>
          </p:cNvPr>
          <p:cNvSpPr/>
          <p:nvPr/>
        </p:nvSpPr>
        <p:spPr>
          <a:xfrm flipH="1" flipV="1">
            <a:off x="2498361" y="4507893"/>
            <a:ext cx="6254274" cy="648644"/>
          </a:xfrm>
          <a:prstGeom prst="rtTriangle">
            <a:avLst/>
          </a:prstGeom>
          <a:gradFill flip="none" rotWithShape="1">
            <a:gsLst>
              <a:gs pos="10000">
                <a:srgbClr val="FFFFFF">
                  <a:alpha val="0"/>
                </a:srgbClr>
              </a:gs>
              <a:gs pos="100000">
                <a:schemeClr val="tx1">
                  <a:alpha val="56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7E1B71C1-8126-479B-9D6E-DC5CF99BF5CF}"/>
              </a:ext>
            </a:extLst>
          </p:cNvPr>
          <p:cNvSpPr/>
          <p:nvPr/>
        </p:nvSpPr>
        <p:spPr>
          <a:xfrm flipH="1" flipV="1">
            <a:off x="2541031" y="1325480"/>
            <a:ext cx="4542971" cy="535520"/>
          </a:xfrm>
          <a:prstGeom prst="rtTriangle">
            <a:avLst/>
          </a:prstGeom>
          <a:gradFill flip="none" rotWithShape="1">
            <a:gsLst>
              <a:gs pos="10000">
                <a:srgbClr val="FFFFFF">
                  <a:alpha val="0"/>
                </a:srgbClr>
              </a:gs>
              <a:gs pos="100000">
                <a:schemeClr val="tx1">
                  <a:alpha val="56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6A71EC3-E96D-4936-847A-B683E1118813}"/>
              </a:ext>
            </a:extLst>
          </p:cNvPr>
          <p:cNvSpPr/>
          <p:nvPr/>
        </p:nvSpPr>
        <p:spPr>
          <a:xfrm>
            <a:off x="2446829" y="359845"/>
            <a:ext cx="4760686" cy="1045029"/>
          </a:xfrm>
          <a:prstGeom prst="roundRect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0070C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81EF0B94-4D0C-4585-96B1-6AE92396BB8B}"/>
              </a:ext>
            </a:extLst>
          </p:cNvPr>
          <p:cNvSpPr/>
          <p:nvPr/>
        </p:nvSpPr>
        <p:spPr>
          <a:xfrm flipH="1" flipV="1">
            <a:off x="1057956" y="3041308"/>
            <a:ext cx="7778835" cy="648644"/>
          </a:xfrm>
          <a:prstGeom prst="rtTriangle">
            <a:avLst/>
          </a:prstGeom>
          <a:gradFill flip="none" rotWithShape="1">
            <a:gsLst>
              <a:gs pos="10000">
                <a:srgbClr val="FFFFFF">
                  <a:alpha val="0"/>
                </a:srgbClr>
              </a:gs>
              <a:gs pos="100000">
                <a:schemeClr val="tx1">
                  <a:alpha val="56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59226A1-FE9F-4369-834E-BE64EF7D0583}"/>
              </a:ext>
            </a:extLst>
          </p:cNvPr>
          <p:cNvSpPr/>
          <p:nvPr/>
        </p:nvSpPr>
        <p:spPr>
          <a:xfrm>
            <a:off x="595735" y="2076473"/>
            <a:ext cx="8481363" cy="1265783"/>
          </a:xfrm>
          <a:prstGeom prst="roundRect">
            <a:avLst/>
          </a:prstGeom>
          <a:gradFill flip="none" rotWithShape="1">
            <a:gsLst>
              <a:gs pos="0">
                <a:srgbClr val="FFC000"/>
              </a:gs>
              <a:gs pos="88000">
                <a:srgbClr val="C0000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B898F30-1ACD-45C1-A37A-FE5DFF9908E9}"/>
              </a:ext>
            </a:extLst>
          </p:cNvPr>
          <p:cNvSpPr/>
          <p:nvPr/>
        </p:nvSpPr>
        <p:spPr>
          <a:xfrm>
            <a:off x="2705573" y="459099"/>
            <a:ext cx="4213888" cy="846520"/>
          </a:xfrm>
          <a:prstGeom prst="roundRect">
            <a:avLst/>
          </a:prstGeom>
          <a:gradFill>
            <a:gsLst>
              <a:gs pos="5600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Top Corners Rounded 6">
            <a:extLst>
              <a:ext uri="{FF2B5EF4-FFF2-40B4-BE49-F238E27FC236}">
                <a16:creationId xmlns:a16="http://schemas.microsoft.com/office/drawing/2014/main" id="{945C2DF4-EB52-45C3-AB9C-8633351F8775}"/>
              </a:ext>
            </a:extLst>
          </p:cNvPr>
          <p:cNvSpPr/>
          <p:nvPr/>
        </p:nvSpPr>
        <p:spPr>
          <a:xfrm rot="5400000">
            <a:off x="2328479" y="691329"/>
            <a:ext cx="812800" cy="348343"/>
          </a:xfrm>
          <a:prstGeom prst="round2SameRect">
            <a:avLst/>
          </a:prstGeom>
          <a:gradFill flip="none" rotWithShape="1">
            <a:gsLst>
              <a:gs pos="10000">
                <a:srgbClr val="00B0F0"/>
              </a:gs>
              <a:gs pos="100000">
                <a:srgbClr val="0070C0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7F98E0-ADA9-43ED-858B-C1F591F3E0D8}"/>
              </a:ext>
            </a:extLst>
          </p:cNvPr>
          <p:cNvSpPr txBox="1"/>
          <p:nvPr/>
        </p:nvSpPr>
        <p:spPr>
          <a:xfrm>
            <a:off x="3053916" y="521735"/>
            <a:ext cx="3721807" cy="704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5B5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b="1" dirty="0">
              <a:solidFill>
                <a:srgbClr val="005B5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486D35F-C75F-4A7A-8F0C-357F74203BA2}"/>
              </a:ext>
            </a:extLst>
          </p:cNvPr>
          <p:cNvSpPr/>
          <p:nvPr/>
        </p:nvSpPr>
        <p:spPr>
          <a:xfrm>
            <a:off x="854479" y="2198610"/>
            <a:ext cx="7982313" cy="1025341"/>
          </a:xfrm>
          <a:prstGeom prst="roundRect">
            <a:avLst/>
          </a:prstGeom>
          <a:gradFill>
            <a:gsLst>
              <a:gs pos="5600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34ED7E9B-CA38-445A-9D0B-4AD86E58B608}"/>
              </a:ext>
            </a:extLst>
          </p:cNvPr>
          <p:cNvSpPr/>
          <p:nvPr/>
        </p:nvSpPr>
        <p:spPr>
          <a:xfrm rot="5400000">
            <a:off x="443801" y="2490599"/>
            <a:ext cx="984497" cy="452872"/>
          </a:xfrm>
          <a:prstGeom prst="round2SameRect">
            <a:avLst/>
          </a:prstGeom>
          <a:gradFill flip="none" rotWithShape="1">
            <a:gsLst>
              <a:gs pos="10000">
                <a:srgbClr val="FF6600"/>
              </a:gs>
              <a:gs pos="100000">
                <a:srgbClr val="FF0000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84E959-DB6E-4337-873A-F8C67A7D8444}"/>
              </a:ext>
            </a:extLst>
          </p:cNvPr>
          <p:cNvSpPr txBox="1"/>
          <p:nvPr/>
        </p:nvSpPr>
        <p:spPr>
          <a:xfrm>
            <a:off x="1276363" y="2241604"/>
            <a:ext cx="75604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bn-BD" sz="3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000" b="1" dirty="0">
                <a:latin typeface="NikoshBAN" pitchFamily="2" charset="0"/>
                <a:cs typeface="NikoshBAN" pitchFamily="2" charset="0"/>
              </a:rPr>
              <a:t> প্রযুক্তি </a:t>
            </a:r>
            <a:r>
              <a:rPr lang="en-US" sz="3000" b="1" dirty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3000" b="1" dirty="0"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  <a:r>
              <a:rPr lang="en-US" sz="3000" b="1" dirty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000" b="1" dirty="0" err="1">
                <a:latin typeface="NikoshBAN" pitchFamily="2" charset="0"/>
                <a:cs typeface="NikoshBAN" pitchFamily="2" charset="0"/>
              </a:rPr>
              <a:t>এনিমেশন</a:t>
            </a:r>
            <a:r>
              <a:rPr lang="en-US" sz="3000" b="1" dirty="0">
                <a:latin typeface="NikoshBAN" pitchFamily="2" charset="0"/>
                <a:cs typeface="NikoshBAN" pitchFamily="2" charset="0"/>
              </a:rPr>
              <a:t>, </a:t>
            </a:r>
          </a:p>
          <a:p>
            <a:pPr algn="ctr" fontAlgn="t"/>
            <a:r>
              <a:rPr lang="en-US" sz="3000" b="1" dirty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000" b="1" dirty="0" err="1">
                <a:latin typeface="NikoshBAN" pitchFamily="2" charset="0"/>
                <a:cs typeface="NikoshBAN" pitchFamily="2" charset="0"/>
              </a:rPr>
              <a:t>কমার্স</a:t>
            </a:r>
            <a:r>
              <a:rPr lang="en-US" sz="3000" b="1" dirty="0">
                <a:latin typeface="NikoshBAN" pitchFamily="2" charset="0"/>
                <a:cs typeface="NikoshBAN" pitchFamily="2" charset="0"/>
              </a:rPr>
              <a:t> ই- </a:t>
            </a:r>
            <a:r>
              <a:rPr lang="en-US" sz="3000" b="1" dirty="0" err="1">
                <a:latin typeface="NikoshBAN" pitchFamily="2" charset="0"/>
                <a:cs typeface="NikoshBAN" pitchFamily="2" charset="0"/>
              </a:rPr>
              <a:t>গভর্নেন্স</a:t>
            </a:r>
            <a:r>
              <a:rPr lang="en-US" sz="30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000" b="1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0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EE395D8-A2D2-4107-AAE4-D86651EE79A5}"/>
              </a:ext>
            </a:extLst>
          </p:cNvPr>
          <p:cNvSpPr/>
          <p:nvPr/>
        </p:nvSpPr>
        <p:spPr>
          <a:xfrm>
            <a:off x="8970579" y="173421"/>
            <a:ext cx="2664373" cy="26504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9DEA25B-CA54-47C7-A055-0BF8A818937D}"/>
              </a:ext>
            </a:extLst>
          </p:cNvPr>
          <p:cNvSpPr/>
          <p:nvPr/>
        </p:nvSpPr>
        <p:spPr>
          <a:xfrm>
            <a:off x="595735" y="3475879"/>
            <a:ext cx="8481362" cy="1265783"/>
          </a:xfrm>
          <a:prstGeom prst="roundRect">
            <a:avLst/>
          </a:prstGeom>
          <a:gradFill flip="none" rotWithShape="1">
            <a:gsLst>
              <a:gs pos="0">
                <a:srgbClr val="77EE00"/>
              </a:gs>
              <a:gs pos="100000">
                <a:srgbClr val="00CC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05D40F4-CBB0-4C55-B2C1-62FED5FFEC52}"/>
              </a:ext>
            </a:extLst>
          </p:cNvPr>
          <p:cNvSpPr/>
          <p:nvPr/>
        </p:nvSpPr>
        <p:spPr>
          <a:xfrm>
            <a:off x="595735" y="4953000"/>
            <a:ext cx="8481362" cy="1265783"/>
          </a:xfrm>
          <a:prstGeom prst="roundRect">
            <a:avLst/>
          </a:prstGeom>
          <a:gradFill flip="none" rotWithShape="1">
            <a:gsLst>
              <a:gs pos="0">
                <a:srgbClr val="CC9900"/>
              </a:gs>
              <a:gs pos="100000">
                <a:srgbClr val="99663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2358BE3-474D-41B2-BABA-B0550A3A0828}"/>
              </a:ext>
            </a:extLst>
          </p:cNvPr>
          <p:cNvSpPr/>
          <p:nvPr/>
        </p:nvSpPr>
        <p:spPr>
          <a:xfrm>
            <a:off x="854479" y="3598016"/>
            <a:ext cx="7982312" cy="1025341"/>
          </a:xfrm>
          <a:prstGeom prst="roundRect">
            <a:avLst/>
          </a:prstGeom>
          <a:gradFill>
            <a:gsLst>
              <a:gs pos="5600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Top Corners Rounded 15">
            <a:extLst>
              <a:ext uri="{FF2B5EF4-FFF2-40B4-BE49-F238E27FC236}">
                <a16:creationId xmlns:a16="http://schemas.microsoft.com/office/drawing/2014/main" id="{339FCDC1-22E4-4F84-A644-F41AA6B12FBF}"/>
              </a:ext>
            </a:extLst>
          </p:cNvPr>
          <p:cNvSpPr/>
          <p:nvPr/>
        </p:nvSpPr>
        <p:spPr>
          <a:xfrm rot="5400000">
            <a:off x="443801" y="3890006"/>
            <a:ext cx="984497" cy="452872"/>
          </a:xfrm>
          <a:prstGeom prst="round2SameRect">
            <a:avLst/>
          </a:prstGeom>
          <a:gradFill flip="none" rotWithShape="1">
            <a:gsLst>
              <a:gs pos="10000">
                <a:srgbClr val="77EE00"/>
              </a:gs>
              <a:gs pos="100000">
                <a:srgbClr val="00CC00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B36F103-92EA-4EE2-8F2F-B9358047CBB2}"/>
              </a:ext>
            </a:extLst>
          </p:cNvPr>
          <p:cNvSpPr/>
          <p:nvPr/>
        </p:nvSpPr>
        <p:spPr>
          <a:xfrm>
            <a:off x="854479" y="5075137"/>
            <a:ext cx="7982312" cy="1025341"/>
          </a:xfrm>
          <a:prstGeom prst="roundRect">
            <a:avLst/>
          </a:prstGeom>
          <a:gradFill>
            <a:gsLst>
              <a:gs pos="5600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Top Corners Rounded 17">
            <a:extLst>
              <a:ext uri="{FF2B5EF4-FFF2-40B4-BE49-F238E27FC236}">
                <a16:creationId xmlns:a16="http://schemas.microsoft.com/office/drawing/2014/main" id="{C55E0DFF-8F09-4232-8647-51A0FAD4DA5A}"/>
              </a:ext>
            </a:extLst>
          </p:cNvPr>
          <p:cNvSpPr/>
          <p:nvPr/>
        </p:nvSpPr>
        <p:spPr>
          <a:xfrm rot="5400000">
            <a:off x="443801" y="5367127"/>
            <a:ext cx="984497" cy="452872"/>
          </a:xfrm>
          <a:prstGeom prst="round2SameRect">
            <a:avLst/>
          </a:prstGeom>
          <a:gradFill flip="none" rotWithShape="1">
            <a:gsLst>
              <a:gs pos="10000">
                <a:srgbClr val="CC9900"/>
              </a:gs>
              <a:gs pos="100000">
                <a:srgbClr val="996633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1232C18-376F-4A6D-B898-70D93EEB992B}"/>
              </a:ext>
            </a:extLst>
          </p:cNvPr>
          <p:cNvSpPr txBox="1"/>
          <p:nvPr/>
        </p:nvSpPr>
        <p:spPr>
          <a:xfrm>
            <a:off x="1192630" y="3862870"/>
            <a:ext cx="75604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NikoshBAN" pitchFamily="2" charset="0"/>
                <a:cs typeface="NikoshBAN" pitchFamily="2" charset="0"/>
              </a:rPr>
              <a:t>২।  </a:t>
            </a:r>
            <a:r>
              <a:rPr lang="en-US" sz="3000" b="1" dirty="0" err="1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000" b="1" dirty="0">
                <a:latin typeface="NikoshBAN" pitchFamily="2" charset="0"/>
                <a:cs typeface="NikoshBAN" pitchFamily="2" charset="0"/>
              </a:rPr>
              <a:t> ও ত</a:t>
            </a:r>
            <a:r>
              <a:rPr lang="bn-BD" sz="3000" b="1" dirty="0">
                <a:latin typeface="NikoshBAN" pitchFamily="2" charset="0"/>
                <a:cs typeface="NikoshBAN" pitchFamily="2" charset="0"/>
              </a:rPr>
              <a:t>থ্য ও যোগাযোগ প্রযুক্তি</a:t>
            </a:r>
            <a:r>
              <a:rPr lang="en-US" sz="3000" b="1" dirty="0">
                <a:latin typeface="NikoshBAN" pitchFamily="2" charset="0"/>
                <a:cs typeface="NikoshBAN" pitchFamily="2" charset="0"/>
              </a:rPr>
              <a:t>র  </a:t>
            </a:r>
            <a:r>
              <a:rPr lang="en-US" sz="3000" b="1" dirty="0" err="1"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3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0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C4856DD-414E-4404-A6AC-DAB0653DD6F3}"/>
              </a:ext>
            </a:extLst>
          </p:cNvPr>
          <p:cNvSpPr txBox="1"/>
          <p:nvPr/>
        </p:nvSpPr>
        <p:spPr>
          <a:xfrm>
            <a:off x="1192208" y="5085720"/>
            <a:ext cx="75604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000" b="1" dirty="0" err="1">
                <a:latin typeface="NikoshBAN" pitchFamily="2" charset="0"/>
                <a:cs typeface="NikoshBAN" pitchFamily="2" charset="0"/>
              </a:rPr>
              <a:t>প্রচার</a:t>
            </a:r>
            <a:r>
              <a:rPr lang="en-US" sz="30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000" b="1" dirty="0" err="1">
                <a:latin typeface="NikoshBAN" pitchFamily="2" charset="0"/>
                <a:cs typeface="NikoshBAN" pitchFamily="2" charset="0"/>
              </a:rPr>
              <a:t>গণমাধ্যম</a:t>
            </a:r>
            <a:r>
              <a:rPr lang="en-US" sz="3000" b="1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000" b="1" dirty="0" err="1">
                <a:latin typeface="NikoshBAN" pitchFamily="2" charset="0"/>
                <a:cs typeface="NikoshBAN" pitchFamily="2" charset="0"/>
              </a:rPr>
              <a:t>প্রকাশনা</a:t>
            </a:r>
            <a:r>
              <a:rPr lang="en-US" sz="3000" b="1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000" b="1" dirty="0" err="1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3000" b="1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000" b="1" dirty="0" err="1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0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000" b="1" dirty="0" err="1">
                <a:latin typeface="NikoshBAN" pitchFamily="2" charset="0"/>
                <a:cs typeface="NikoshBAN" pitchFamily="2" charset="0"/>
              </a:rPr>
              <a:t>সংস্কৃতিক্ষেত্রে</a:t>
            </a:r>
            <a:r>
              <a:rPr lang="en-US" sz="3000" b="1" dirty="0">
                <a:latin typeface="NikoshBAN" pitchFamily="2" charset="0"/>
                <a:cs typeface="NikoshBAN" pitchFamily="2" charset="0"/>
              </a:rPr>
              <a:t>   ত</a:t>
            </a:r>
            <a:r>
              <a:rPr lang="bn-BD" sz="3000" b="1" dirty="0">
                <a:latin typeface="NikoshBAN" pitchFamily="2" charset="0"/>
                <a:cs typeface="NikoshBAN" pitchFamily="2" charset="0"/>
              </a:rPr>
              <a:t>থ্য ও যোগাযোগ প্রযুক্তি</a:t>
            </a:r>
            <a:r>
              <a:rPr lang="en-US" sz="3000" b="1" dirty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000" b="1" dirty="0" err="1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000" b="1" dirty="0">
                <a:latin typeface="NikoshBAN" pitchFamily="2" charset="0"/>
                <a:cs typeface="NikoshBAN" pitchFamily="2" charset="0"/>
              </a:rPr>
              <a:t>। </a:t>
            </a:r>
            <a:endParaRPr lang="en-US" sz="30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79013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accel="2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5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9" grpId="0" animBg="1"/>
      <p:bldP spid="10" grpId="0" animBg="1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78EB62A-E6F1-4D55-94FB-FE9FAC4299A6}"/>
              </a:ext>
            </a:extLst>
          </p:cNvPr>
          <p:cNvSpPr/>
          <p:nvPr/>
        </p:nvSpPr>
        <p:spPr>
          <a:xfrm>
            <a:off x="1496601" y="762078"/>
            <a:ext cx="4968094" cy="1328857"/>
          </a:xfrm>
          <a:prstGeom prst="ellipse">
            <a:avLst/>
          </a:prstGeom>
          <a:solidFill>
            <a:schemeClr val="tx1">
              <a:alpha val="33000"/>
            </a:schemeClr>
          </a:solidFill>
          <a:ln>
            <a:noFill/>
          </a:ln>
          <a:effectLst>
            <a:softEdge rad="457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2036C7B-F1B5-497E-A8B3-DBE965F2A3DE}"/>
              </a:ext>
            </a:extLst>
          </p:cNvPr>
          <p:cNvGrpSpPr/>
          <p:nvPr/>
        </p:nvGrpSpPr>
        <p:grpSpPr>
          <a:xfrm>
            <a:off x="1984942" y="346580"/>
            <a:ext cx="3742368" cy="1012320"/>
            <a:chOff x="3773393" y="550362"/>
            <a:chExt cx="1770743" cy="2438662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7998C60C-517B-4C0C-9671-72FCA50C85BE}"/>
                </a:ext>
              </a:extLst>
            </p:cNvPr>
            <p:cNvSpPr/>
            <p:nvPr/>
          </p:nvSpPr>
          <p:spPr>
            <a:xfrm>
              <a:off x="3831172" y="550362"/>
              <a:ext cx="1655186" cy="2438662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F820036-9AD2-4663-836B-20FF7EE59BBC}"/>
                </a:ext>
              </a:extLst>
            </p:cNvPr>
            <p:cNvSpPr txBox="1"/>
            <p:nvPr/>
          </p:nvSpPr>
          <p:spPr>
            <a:xfrm>
              <a:off x="3773393" y="657550"/>
              <a:ext cx="1770743" cy="2224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5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5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ড়</a:t>
              </a:r>
              <a:r>
                <a:rPr lang="as-IN" sz="5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5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 </a:t>
              </a:r>
              <a:r>
                <a:rPr lang="as-IN" sz="5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5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5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endPara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CC477298-FA09-41FC-A2DB-4519835E1CC6}"/>
              </a:ext>
            </a:extLst>
          </p:cNvPr>
          <p:cNvSpPr/>
          <p:nvPr/>
        </p:nvSpPr>
        <p:spPr>
          <a:xfrm>
            <a:off x="1001188" y="4845510"/>
            <a:ext cx="9208024" cy="1817914"/>
          </a:xfrm>
          <a:prstGeom prst="ellipse">
            <a:avLst/>
          </a:prstGeom>
          <a:solidFill>
            <a:schemeClr val="tx1">
              <a:alpha val="33000"/>
            </a:schemeClr>
          </a:solidFill>
          <a:ln>
            <a:noFill/>
          </a:ln>
          <a:effectLst>
            <a:softEdge rad="457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630FDBE-2B7E-4352-81E8-36BDFC044C5B}"/>
              </a:ext>
            </a:extLst>
          </p:cNvPr>
          <p:cNvGrpSpPr/>
          <p:nvPr/>
        </p:nvGrpSpPr>
        <p:grpSpPr>
          <a:xfrm>
            <a:off x="1060684" y="3858109"/>
            <a:ext cx="9333252" cy="1817914"/>
            <a:chOff x="8532466" y="3751188"/>
            <a:chExt cx="2029082" cy="2001857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D870C4B1-70C3-486F-902F-D07DD780A4F2}"/>
                </a:ext>
              </a:extLst>
            </p:cNvPr>
            <p:cNvSpPr/>
            <p:nvPr/>
          </p:nvSpPr>
          <p:spPr>
            <a:xfrm>
              <a:off x="8532466" y="3751188"/>
              <a:ext cx="2001857" cy="2001857"/>
            </a:xfrm>
            <a:prstGeom prst="roundRect">
              <a:avLst>
                <a:gd name="adj" fmla="val 31893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B0A84A0-0374-431F-A442-1DFEEFFC4B56}"/>
                </a:ext>
              </a:extLst>
            </p:cNvPr>
            <p:cNvSpPr txBox="1"/>
            <p:nvPr/>
          </p:nvSpPr>
          <p:spPr>
            <a:xfrm>
              <a:off x="8582651" y="4151952"/>
              <a:ext cx="1978897" cy="1321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আর</a:t>
              </a:r>
              <a:r>
                <a:rPr lang="en-US" sz="36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কি</a:t>
              </a:r>
              <a:r>
                <a:rPr lang="en-US" sz="36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কি</a:t>
              </a:r>
              <a:r>
                <a:rPr lang="en-US" sz="36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en-US" sz="36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ত</a:t>
              </a:r>
              <a:r>
                <a:rPr lang="bn-BD" sz="36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থ্য ও যোগাযোগ প্রযুক্তি</a:t>
              </a:r>
              <a:r>
                <a:rPr lang="en-US" sz="36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ব্যবহার</a:t>
              </a:r>
              <a:r>
                <a:rPr lang="en-US" sz="36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করা</a:t>
              </a:r>
              <a:r>
                <a:rPr lang="en-US" sz="36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যায়</a:t>
              </a:r>
              <a:r>
                <a:rPr lang="en-US" sz="36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তার</a:t>
              </a:r>
              <a:r>
                <a:rPr lang="en-US" sz="36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একটা</a:t>
              </a:r>
              <a:r>
                <a:rPr lang="en-US" sz="36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তালিকাতৈরী</a:t>
              </a:r>
              <a:r>
                <a:rPr lang="en-US" sz="36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কর</a:t>
              </a:r>
              <a:r>
                <a:rPr lang="en-US" sz="36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sz="33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F3BB36E-42E5-49D2-950B-433A5C22B5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1"/>
          <a:stretch/>
        </p:blipFill>
        <p:spPr>
          <a:xfrm>
            <a:off x="7723918" y="409619"/>
            <a:ext cx="3742368" cy="301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021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3" fill="hold" nodeType="click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6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6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7C12A6-A2F5-4190-85D5-ACBDAC2D06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50" y="267939"/>
            <a:ext cx="10369395" cy="488392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5258824-5CCF-4A00-BA5F-38001A7C0C98}"/>
              </a:ext>
            </a:extLst>
          </p:cNvPr>
          <p:cNvSpPr/>
          <p:nvPr/>
        </p:nvSpPr>
        <p:spPr>
          <a:xfrm>
            <a:off x="1720838" y="5734630"/>
            <a:ext cx="11367478" cy="1328857"/>
          </a:xfrm>
          <a:prstGeom prst="ellipse">
            <a:avLst/>
          </a:prstGeom>
          <a:solidFill>
            <a:schemeClr val="tx1">
              <a:alpha val="33000"/>
            </a:schemeClr>
          </a:solidFill>
          <a:ln>
            <a:noFill/>
          </a:ln>
          <a:effectLst>
            <a:softEdge rad="457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F55D04C-73A2-4A37-9B74-A1E7A06D4DA5}"/>
              </a:ext>
            </a:extLst>
          </p:cNvPr>
          <p:cNvSpPr/>
          <p:nvPr/>
        </p:nvSpPr>
        <p:spPr>
          <a:xfrm>
            <a:off x="2488584" y="5319132"/>
            <a:ext cx="8004092" cy="1012320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0A0F09-04EB-431D-AA8D-C025A8CC05DF}"/>
              </a:ext>
            </a:extLst>
          </p:cNvPr>
          <p:cNvSpPr txBox="1"/>
          <p:nvPr/>
        </p:nvSpPr>
        <p:spPr>
          <a:xfrm>
            <a:off x="2209180" y="5363627"/>
            <a:ext cx="8562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476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21">
            <a:extLst>
              <a:ext uri="{FF2B5EF4-FFF2-40B4-BE49-F238E27FC236}">
                <a16:creationId xmlns:a16="http://schemas.microsoft.com/office/drawing/2014/main" id="{4033DBFE-B7AA-4515-862C-F1900C4A951F}"/>
              </a:ext>
            </a:extLst>
          </p:cNvPr>
          <p:cNvSpPr/>
          <p:nvPr/>
        </p:nvSpPr>
        <p:spPr>
          <a:xfrm>
            <a:off x="4836431" y="4261587"/>
            <a:ext cx="6431786" cy="64008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চুনারুঘাট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A69FC19-BEBA-48B2-9961-1729D2217C95}"/>
              </a:ext>
            </a:extLst>
          </p:cNvPr>
          <p:cNvSpPr/>
          <p:nvPr/>
        </p:nvSpPr>
        <p:spPr>
          <a:xfrm>
            <a:off x="3130057" y="5154341"/>
            <a:ext cx="8138160" cy="640080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                                 </a:t>
            </a:r>
            <a:r>
              <a:rPr lang="en-US" sz="2000" b="1" dirty="0"/>
              <a:t>E-mail: sumonmahmud444974@gmail.com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937DA6B-F0A1-44B9-B7A6-F639F4D044B5}"/>
              </a:ext>
            </a:extLst>
          </p:cNvPr>
          <p:cNvSpPr/>
          <p:nvPr/>
        </p:nvSpPr>
        <p:spPr>
          <a:xfrm>
            <a:off x="5874413" y="3439987"/>
            <a:ext cx="5393804" cy="64008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পাইকপাড়া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আজগর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আহম্মদ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2F224CA-7C0E-463C-A8EB-5C43D88EA3E7}"/>
              </a:ext>
            </a:extLst>
          </p:cNvPr>
          <p:cNvSpPr/>
          <p:nvPr/>
        </p:nvSpPr>
        <p:spPr>
          <a:xfrm>
            <a:off x="3117773" y="2558083"/>
            <a:ext cx="8138160" cy="640080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b="1" dirty="0">
                <a:latin typeface="SutonnyMJ" pitchFamily="2" charset="0"/>
                <a:cs typeface="SutonnyMJ" pitchFamily="2" charset="0"/>
              </a:rPr>
              <a:t>          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8E52FBA-2F43-4A80-9776-E11EC83A01C1}"/>
              </a:ext>
            </a:extLst>
          </p:cNvPr>
          <p:cNvSpPr/>
          <p:nvPr/>
        </p:nvSpPr>
        <p:spPr>
          <a:xfrm>
            <a:off x="3117774" y="1706331"/>
            <a:ext cx="8138160" cy="640080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সুমন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আহমদ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9AB48E8-ADF7-4272-8B3B-79A4792E9D8E}"/>
              </a:ext>
            </a:extLst>
          </p:cNvPr>
          <p:cNvSpPr/>
          <p:nvPr/>
        </p:nvSpPr>
        <p:spPr>
          <a:xfrm>
            <a:off x="918514" y="1063579"/>
            <a:ext cx="5177486" cy="507209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4EFA417-54A0-4D8D-986E-AA4611C8FA9B}"/>
              </a:ext>
            </a:extLst>
          </p:cNvPr>
          <p:cNvSpPr/>
          <p:nvPr/>
        </p:nvSpPr>
        <p:spPr>
          <a:xfrm>
            <a:off x="1140101" y="1259846"/>
            <a:ext cx="4734312" cy="4679559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7512C1CE-456B-42BD-9426-A0C8434945A3}"/>
              </a:ext>
            </a:extLst>
          </p:cNvPr>
          <p:cNvSpPr/>
          <p:nvPr/>
        </p:nvSpPr>
        <p:spPr>
          <a:xfrm>
            <a:off x="4836431" y="318732"/>
            <a:ext cx="2708426" cy="110298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89000">
                <a:srgbClr val="7030A0"/>
              </a:gs>
              <a:gs pos="53000">
                <a:srgbClr val="0070C0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E8E1CAC-9A04-41E7-A279-F5D2D47DBD64}"/>
              </a:ext>
            </a:extLst>
          </p:cNvPr>
          <p:cNvSpPr/>
          <p:nvPr/>
        </p:nvSpPr>
        <p:spPr>
          <a:xfrm>
            <a:off x="1140101" y="1259846"/>
            <a:ext cx="4734312" cy="4679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8417FE5-B3E6-459A-9CC8-EED04A0E12AE}"/>
              </a:ext>
            </a:extLst>
          </p:cNvPr>
          <p:cNvSpPr/>
          <p:nvPr/>
        </p:nvSpPr>
        <p:spPr>
          <a:xfrm>
            <a:off x="1140101" y="1259845"/>
            <a:ext cx="4734312" cy="4679559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2A43140-2BDA-4F1A-ABBE-9C280D21B998}"/>
              </a:ext>
            </a:extLst>
          </p:cNvPr>
          <p:cNvSpPr/>
          <p:nvPr/>
        </p:nvSpPr>
        <p:spPr>
          <a:xfrm>
            <a:off x="1140101" y="1259844"/>
            <a:ext cx="4734312" cy="4679559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1E1E378-B3A2-46A3-8F56-BB526468F0E4}"/>
              </a:ext>
            </a:extLst>
          </p:cNvPr>
          <p:cNvSpPr/>
          <p:nvPr/>
        </p:nvSpPr>
        <p:spPr>
          <a:xfrm>
            <a:off x="1140101" y="1259843"/>
            <a:ext cx="4734312" cy="4679559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B00E353-46BD-4F70-97F8-ACAEF6794203}"/>
              </a:ext>
            </a:extLst>
          </p:cNvPr>
          <p:cNvSpPr/>
          <p:nvPr/>
        </p:nvSpPr>
        <p:spPr>
          <a:xfrm>
            <a:off x="1140101" y="1253736"/>
            <a:ext cx="4734312" cy="4685666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3452364-EB13-43F7-8230-4659A0BB9087}"/>
              </a:ext>
            </a:extLst>
          </p:cNvPr>
          <p:cNvSpPr/>
          <p:nvPr/>
        </p:nvSpPr>
        <p:spPr>
          <a:xfrm flipV="1">
            <a:off x="918514" y="160982"/>
            <a:ext cx="10884310" cy="6378286"/>
          </a:xfrm>
          <a:prstGeom prst="roundRect">
            <a:avLst>
              <a:gd name="adj" fmla="val 16667"/>
            </a:avLst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638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6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1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35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F6C3EC-07B1-42C0-BA6D-997DAA8127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87148" y="1538514"/>
            <a:ext cx="3287925" cy="4131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2FBA1E-6CF9-4663-BB03-FB3A8C8982C0}"/>
              </a:ext>
            </a:extLst>
          </p:cNvPr>
          <p:cNvSpPr txBox="1"/>
          <p:nvPr/>
        </p:nvSpPr>
        <p:spPr>
          <a:xfrm>
            <a:off x="4267200" y="283216"/>
            <a:ext cx="3185652" cy="70788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D4189E-C8AA-4FF7-BBC1-7B5CEBC59350}"/>
              </a:ext>
            </a:extLst>
          </p:cNvPr>
          <p:cNvSpPr txBox="1"/>
          <p:nvPr/>
        </p:nvSpPr>
        <p:spPr>
          <a:xfrm>
            <a:off x="838200" y="2014300"/>
            <a:ext cx="638013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4400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৬ষ্ঠ</a:t>
            </a:r>
            <a:endParaRPr lang="bn-BD" sz="4400" dirty="0"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4400" dirty="0" err="1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400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400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4400" dirty="0">
              <a:ln w="0"/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400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endParaRPr lang="en-US" sz="4400" dirty="0">
              <a:ln w="0"/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400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35 </a:t>
            </a:r>
            <a:r>
              <a:rPr lang="en-US" sz="4400" dirty="0" err="1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4400" dirty="0">
              <a:ln w="0"/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4400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১১/০১/২০২১ </a:t>
            </a:r>
            <a:r>
              <a:rPr lang="en-US" sz="4400" dirty="0" err="1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খ্রীঃ</a:t>
            </a:r>
            <a:endParaRPr lang="bn-IN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825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C71582-8675-4ADB-9CC5-104AEE63A1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200" y="1199788"/>
            <a:ext cx="6962472" cy="4458423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29DFAE-2AA9-4F2F-8C54-7C42347A9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581" y="1199788"/>
            <a:ext cx="8368244" cy="4502838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AE7065-43AF-4302-B554-724C9EBF0C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06" y="1199787"/>
            <a:ext cx="8368244" cy="4458423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3FD394-B1E6-41BA-910A-2AA9C6A931B5}"/>
              </a:ext>
            </a:extLst>
          </p:cNvPr>
          <p:cNvSpPr txBox="1"/>
          <p:nvPr/>
        </p:nvSpPr>
        <p:spPr>
          <a:xfrm>
            <a:off x="2579427" y="150125"/>
            <a:ext cx="5513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5E67D7-6FE1-4B3C-AE6A-FEF56B318C5A}"/>
              </a:ext>
            </a:extLst>
          </p:cNvPr>
          <p:cNvSpPr/>
          <p:nvPr/>
        </p:nvSpPr>
        <p:spPr>
          <a:xfrm>
            <a:off x="1676400" y="93690"/>
            <a:ext cx="8839200" cy="830943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C32D81-5655-4339-9D8D-B60453D0009B}"/>
              </a:ext>
            </a:extLst>
          </p:cNvPr>
          <p:cNvSpPr txBox="1"/>
          <p:nvPr/>
        </p:nvSpPr>
        <p:spPr>
          <a:xfrm>
            <a:off x="1856922" y="140274"/>
            <a:ext cx="84781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as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ষ্য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28283B-2396-4B74-B692-0B7AD6AE65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640" y="1199787"/>
            <a:ext cx="8478157" cy="4458423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AE7D4C-E723-4855-8FBE-65DC1211EE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1668" y="1246425"/>
            <a:ext cx="8396182" cy="4458423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159D8E1-A77F-42CC-800A-51AA4DD50B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82659" y="1272309"/>
            <a:ext cx="8562138" cy="4458423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BE6844E-FAAF-405B-B97F-7B8739DEB6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4150" y="1227167"/>
            <a:ext cx="8600647" cy="4458423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0B867A7-D810-47F6-A817-A155C40E6036}"/>
              </a:ext>
            </a:extLst>
          </p:cNvPr>
          <p:cNvSpPr/>
          <p:nvPr/>
        </p:nvSpPr>
        <p:spPr>
          <a:xfrm>
            <a:off x="1390210" y="3675544"/>
            <a:ext cx="9932963" cy="1336825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219C9A-34BE-4D01-A0D3-6736851DB16E}"/>
              </a:ext>
            </a:extLst>
          </p:cNvPr>
          <p:cNvSpPr txBox="1"/>
          <p:nvPr/>
        </p:nvSpPr>
        <p:spPr>
          <a:xfrm>
            <a:off x="1404804" y="4023220"/>
            <a:ext cx="9932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পেরেছো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?-</a:t>
            </a:r>
          </a:p>
        </p:txBody>
      </p:sp>
    </p:spTree>
    <p:extLst>
      <p:ext uri="{BB962C8B-B14F-4D97-AF65-F5344CB8AC3E}">
        <p14:creationId xmlns:p14="http://schemas.microsoft.com/office/powerpoint/2010/main" val="2279498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00"/>
                            </p:stCondLst>
                            <p:childTnLst>
                              <p:par>
                                <p:cTn id="5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000"/>
                            </p:stCondLst>
                            <p:childTnLst>
                              <p:par>
                                <p:cTn id="6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0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4500"/>
                            </p:stCondLst>
                            <p:childTnLst>
                              <p:par>
                                <p:cTn id="7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5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7000"/>
                            </p:stCondLst>
                            <p:childTnLst>
                              <p:par>
                                <p:cTn id="9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8000"/>
                            </p:stCondLst>
                            <p:childTnLst>
                              <p:par>
                                <p:cTn id="97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3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9" presetID="53" presetClass="exit" presetSubtype="3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9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9500"/>
                            </p:stCondLst>
                            <p:childTnLst>
                              <p:par>
                                <p:cTn id="1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750"/>
                            </p:stCondLst>
                            <p:childTnLst>
                              <p:par>
                                <p:cTn id="1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  <p:bldP spid="7" grpId="0"/>
      <p:bldP spid="7" grpId="1"/>
      <p:bldP spid="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8721" y="264548"/>
            <a:ext cx="5664775" cy="144655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পাঠ</a:t>
            </a:r>
            <a:endParaRPr lang="bn-BD" sz="8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0B03C8-66F1-4B0D-9BB0-AB8378E748DB}"/>
              </a:ext>
            </a:extLst>
          </p:cNvPr>
          <p:cNvSpPr txBox="1"/>
          <p:nvPr/>
        </p:nvSpPr>
        <p:spPr>
          <a:xfrm>
            <a:off x="200167" y="3384151"/>
            <a:ext cx="117916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88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8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8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8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EB6C515-AA80-4F8D-8913-28990743A8B5}"/>
              </a:ext>
            </a:extLst>
          </p:cNvPr>
          <p:cNvSpPr/>
          <p:nvPr/>
        </p:nvSpPr>
        <p:spPr>
          <a:xfrm>
            <a:off x="5764163" y="2868562"/>
            <a:ext cx="103239" cy="2477729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5C8FAAE-2B29-435F-B7CD-C16982B6A001}"/>
              </a:ext>
            </a:extLst>
          </p:cNvPr>
          <p:cNvSpPr/>
          <p:nvPr/>
        </p:nvSpPr>
        <p:spPr>
          <a:xfrm>
            <a:off x="5867402" y="2868562"/>
            <a:ext cx="103239" cy="2477729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079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59259E-6 L -0.46054 -0.0044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34" y="-23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0.49817 0.01783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09" y="88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4" grpId="1" animBg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1ED051B2-7B00-4AFE-90A0-7ADD6F3B10DB}"/>
              </a:ext>
            </a:extLst>
          </p:cNvPr>
          <p:cNvGrpSpPr/>
          <p:nvPr/>
        </p:nvGrpSpPr>
        <p:grpSpPr>
          <a:xfrm>
            <a:off x="1222343" y="2086935"/>
            <a:ext cx="1317807" cy="1329003"/>
            <a:chOff x="1222343" y="2086935"/>
            <a:chExt cx="1317807" cy="1329003"/>
          </a:xfrm>
        </p:grpSpPr>
        <p:sp>
          <p:nvSpPr>
            <p:cNvPr id="2" name="Trapezoid 1">
              <a:extLst>
                <a:ext uri="{FF2B5EF4-FFF2-40B4-BE49-F238E27FC236}">
                  <a16:creationId xmlns:a16="http://schemas.microsoft.com/office/drawing/2014/main" id="{8181C913-A2F1-4DC8-B495-86B8724DD077}"/>
                </a:ext>
              </a:extLst>
            </p:cNvPr>
            <p:cNvSpPr/>
            <p:nvPr/>
          </p:nvSpPr>
          <p:spPr>
            <a:xfrm rot="16200000">
              <a:off x="746101" y="2563179"/>
              <a:ext cx="1329001" cy="376517"/>
            </a:xfrm>
            <a:prstGeom prst="trapezoid">
              <a:avLst>
                <a:gd name="adj" fmla="val 62971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rapezoid 5">
              <a:extLst>
                <a:ext uri="{FF2B5EF4-FFF2-40B4-BE49-F238E27FC236}">
                  <a16:creationId xmlns:a16="http://schemas.microsoft.com/office/drawing/2014/main" id="{E0AD9C89-A4C5-4EDE-BC12-D55467C6C2DF}"/>
                </a:ext>
              </a:extLst>
            </p:cNvPr>
            <p:cNvSpPr/>
            <p:nvPr/>
          </p:nvSpPr>
          <p:spPr>
            <a:xfrm rot="16200000" flipV="1">
              <a:off x="1405006" y="2280792"/>
              <a:ext cx="1329001" cy="941287"/>
            </a:xfrm>
            <a:prstGeom prst="trapezoid">
              <a:avLst>
                <a:gd name="adj" fmla="val 25425"/>
              </a:avLst>
            </a:prstGeom>
            <a:solidFill>
              <a:schemeClr val="tx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CAC3A14-6E86-4606-AB6F-D1A967DA17E8}"/>
              </a:ext>
            </a:extLst>
          </p:cNvPr>
          <p:cNvGrpSpPr/>
          <p:nvPr/>
        </p:nvGrpSpPr>
        <p:grpSpPr>
          <a:xfrm>
            <a:off x="1222344" y="3179646"/>
            <a:ext cx="1317813" cy="1047689"/>
            <a:chOff x="1222344" y="3179646"/>
            <a:chExt cx="1317813" cy="1047689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BA2285EA-A49C-4A51-B5B3-944B93DCDA22}"/>
                </a:ext>
              </a:extLst>
            </p:cNvPr>
            <p:cNvSpPr/>
            <p:nvPr/>
          </p:nvSpPr>
          <p:spPr>
            <a:xfrm rot="16200000" flipV="1">
              <a:off x="886758" y="3515232"/>
              <a:ext cx="1047689" cy="376518"/>
            </a:xfrm>
            <a:custGeom>
              <a:avLst/>
              <a:gdLst>
                <a:gd name="connsiteX0" fmla="*/ 1329000 w 1329000"/>
                <a:gd name="connsiteY0" fmla="*/ 376517 h 376517"/>
                <a:gd name="connsiteX1" fmla="*/ 237097 w 1329000"/>
                <a:gd name="connsiteY1" fmla="*/ 376517 h 376517"/>
                <a:gd name="connsiteX2" fmla="*/ 0 w 1329000"/>
                <a:gd name="connsiteY2" fmla="*/ 0 h 376517"/>
                <a:gd name="connsiteX3" fmla="*/ 1091903 w 1329000"/>
                <a:gd name="connsiteY3" fmla="*/ 0 h 376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9000" h="376517">
                  <a:moveTo>
                    <a:pt x="1329000" y="376517"/>
                  </a:moveTo>
                  <a:lnTo>
                    <a:pt x="237097" y="376517"/>
                  </a:lnTo>
                  <a:lnTo>
                    <a:pt x="0" y="0"/>
                  </a:lnTo>
                  <a:lnTo>
                    <a:pt x="1091903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E928105-3E86-48A6-A09E-2B5E29F89839}"/>
                </a:ext>
              </a:extLst>
            </p:cNvPr>
            <p:cNvSpPr/>
            <p:nvPr/>
          </p:nvSpPr>
          <p:spPr>
            <a:xfrm rot="16200000">
              <a:off x="1545667" y="3232845"/>
              <a:ext cx="1047689" cy="941291"/>
            </a:xfrm>
            <a:custGeom>
              <a:avLst/>
              <a:gdLst>
                <a:gd name="connsiteX0" fmla="*/ 1329000 w 1329000"/>
                <a:gd name="connsiteY0" fmla="*/ 376517 h 376517"/>
                <a:gd name="connsiteX1" fmla="*/ 237097 w 1329000"/>
                <a:gd name="connsiteY1" fmla="*/ 376517 h 376517"/>
                <a:gd name="connsiteX2" fmla="*/ 0 w 1329000"/>
                <a:gd name="connsiteY2" fmla="*/ 0 h 376517"/>
                <a:gd name="connsiteX3" fmla="*/ 1091903 w 1329000"/>
                <a:gd name="connsiteY3" fmla="*/ 0 h 376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9000" h="376517">
                  <a:moveTo>
                    <a:pt x="1329000" y="376517"/>
                  </a:moveTo>
                  <a:lnTo>
                    <a:pt x="237097" y="376517"/>
                  </a:lnTo>
                  <a:lnTo>
                    <a:pt x="0" y="0"/>
                  </a:lnTo>
                  <a:lnTo>
                    <a:pt x="1091903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555BCF8-5D12-48DF-B460-6243E9BE8A3F}"/>
              </a:ext>
            </a:extLst>
          </p:cNvPr>
          <p:cNvGrpSpPr/>
          <p:nvPr/>
        </p:nvGrpSpPr>
        <p:grpSpPr>
          <a:xfrm>
            <a:off x="1222342" y="4031595"/>
            <a:ext cx="1317810" cy="1047689"/>
            <a:chOff x="1222342" y="4031595"/>
            <a:chExt cx="1317810" cy="1047689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B31B24F-3AA9-473F-8B99-F29CC67B0D96}"/>
                </a:ext>
              </a:extLst>
            </p:cNvPr>
            <p:cNvSpPr/>
            <p:nvPr/>
          </p:nvSpPr>
          <p:spPr>
            <a:xfrm rot="16200000" flipV="1">
              <a:off x="886756" y="4367181"/>
              <a:ext cx="1047689" cy="376518"/>
            </a:xfrm>
            <a:custGeom>
              <a:avLst/>
              <a:gdLst>
                <a:gd name="connsiteX0" fmla="*/ 1329000 w 1329000"/>
                <a:gd name="connsiteY0" fmla="*/ 376517 h 376517"/>
                <a:gd name="connsiteX1" fmla="*/ 237097 w 1329000"/>
                <a:gd name="connsiteY1" fmla="*/ 376517 h 376517"/>
                <a:gd name="connsiteX2" fmla="*/ 0 w 1329000"/>
                <a:gd name="connsiteY2" fmla="*/ 0 h 376517"/>
                <a:gd name="connsiteX3" fmla="*/ 1091903 w 1329000"/>
                <a:gd name="connsiteY3" fmla="*/ 0 h 376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9000" h="376517">
                  <a:moveTo>
                    <a:pt x="1329000" y="376517"/>
                  </a:moveTo>
                  <a:lnTo>
                    <a:pt x="237097" y="376517"/>
                  </a:lnTo>
                  <a:lnTo>
                    <a:pt x="0" y="0"/>
                  </a:lnTo>
                  <a:lnTo>
                    <a:pt x="1091903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172BC2F-2BF6-4821-BE29-28EFE31DE598}"/>
                </a:ext>
              </a:extLst>
            </p:cNvPr>
            <p:cNvSpPr/>
            <p:nvPr/>
          </p:nvSpPr>
          <p:spPr>
            <a:xfrm rot="16200000">
              <a:off x="1545663" y="4084795"/>
              <a:ext cx="1047689" cy="941289"/>
            </a:xfrm>
            <a:custGeom>
              <a:avLst/>
              <a:gdLst>
                <a:gd name="connsiteX0" fmla="*/ 1329000 w 1329000"/>
                <a:gd name="connsiteY0" fmla="*/ 376517 h 376517"/>
                <a:gd name="connsiteX1" fmla="*/ 237097 w 1329000"/>
                <a:gd name="connsiteY1" fmla="*/ 376517 h 376517"/>
                <a:gd name="connsiteX2" fmla="*/ 0 w 1329000"/>
                <a:gd name="connsiteY2" fmla="*/ 0 h 376517"/>
                <a:gd name="connsiteX3" fmla="*/ 1091903 w 1329000"/>
                <a:gd name="connsiteY3" fmla="*/ 0 h 376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9000" h="376517">
                  <a:moveTo>
                    <a:pt x="1329000" y="376517"/>
                  </a:moveTo>
                  <a:lnTo>
                    <a:pt x="237097" y="376517"/>
                  </a:lnTo>
                  <a:lnTo>
                    <a:pt x="0" y="0"/>
                  </a:lnTo>
                  <a:lnTo>
                    <a:pt x="1091903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8E4E306-F092-4539-8A36-6687C3314EEB}"/>
              </a:ext>
            </a:extLst>
          </p:cNvPr>
          <p:cNvGrpSpPr/>
          <p:nvPr/>
        </p:nvGrpSpPr>
        <p:grpSpPr>
          <a:xfrm>
            <a:off x="1222343" y="4882964"/>
            <a:ext cx="1317810" cy="1047689"/>
            <a:chOff x="1222343" y="4882964"/>
            <a:chExt cx="1317810" cy="1047689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2E8469A-262B-49C2-8380-88279F08666A}"/>
                </a:ext>
              </a:extLst>
            </p:cNvPr>
            <p:cNvSpPr/>
            <p:nvPr/>
          </p:nvSpPr>
          <p:spPr>
            <a:xfrm rot="16200000" flipV="1">
              <a:off x="886757" y="5218550"/>
              <a:ext cx="1047689" cy="376518"/>
            </a:xfrm>
            <a:custGeom>
              <a:avLst/>
              <a:gdLst>
                <a:gd name="connsiteX0" fmla="*/ 1329000 w 1329000"/>
                <a:gd name="connsiteY0" fmla="*/ 376517 h 376517"/>
                <a:gd name="connsiteX1" fmla="*/ 237097 w 1329000"/>
                <a:gd name="connsiteY1" fmla="*/ 376517 h 376517"/>
                <a:gd name="connsiteX2" fmla="*/ 0 w 1329000"/>
                <a:gd name="connsiteY2" fmla="*/ 0 h 376517"/>
                <a:gd name="connsiteX3" fmla="*/ 1091903 w 1329000"/>
                <a:gd name="connsiteY3" fmla="*/ 0 h 376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9000" h="376517">
                  <a:moveTo>
                    <a:pt x="1329000" y="376517"/>
                  </a:moveTo>
                  <a:lnTo>
                    <a:pt x="237097" y="376517"/>
                  </a:lnTo>
                  <a:lnTo>
                    <a:pt x="0" y="0"/>
                  </a:lnTo>
                  <a:lnTo>
                    <a:pt x="1091903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B5C67D9-6B9D-4342-BCC3-1E8CA2098819}"/>
                </a:ext>
              </a:extLst>
            </p:cNvPr>
            <p:cNvSpPr/>
            <p:nvPr/>
          </p:nvSpPr>
          <p:spPr>
            <a:xfrm rot="16200000">
              <a:off x="1545664" y="4936164"/>
              <a:ext cx="1047689" cy="941289"/>
            </a:xfrm>
            <a:custGeom>
              <a:avLst/>
              <a:gdLst>
                <a:gd name="connsiteX0" fmla="*/ 1329000 w 1329000"/>
                <a:gd name="connsiteY0" fmla="*/ 376517 h 376517"/>
                <a:gd name="connsiteX1" fmla="*/ 237097 w 1329000"/>
                <a:gd name="connsiteY1" fmla="*/ 376517 h 376517"/>
                <a:gd name="connsiteX2" fmla="*/ 0 w 1329000"/>
                <a:gd name="connsiteY2" fmla="*/ 0 h 376517"/>
                <a:gd name="connsiteX3" fmla="*/ 1091903 w 1329000"/>
                <a:gd name="connsiteY3" fmla="*/ 0 h 376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9000" h="376517">
                  <a:moveTo>
                    <a:pt x="1329000" y="376517"/>
                  </a:moveTo>
                  <a:lnTo>
                    <a:pt x="237097" y="376517"/>
                  </a:lnTo>
                  <a:lnTo>
                    <a:pt x="0" y="0"/>
                  </a:lnTo>
                  <a:lnTo>
                    <a:pt x="1091903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6F1D2C1-834B-429D-9FF7-48AA484C7277}"/>
              </a:ext>
            </a:extLst>
          </p:cNvPr>
          <p:cNvSpPr txBox="1"/>
          <p:nvPr/>
        </p:nvSpPr>
        <p:spPr>
          <a:xfrm>
            <a:off x="1598856" y="2397492"/>
            <a:ext cx="941287" cy="707886"/>
          </a:xfrm>
          <a:prstGeom prst="rect">
            <a:avLst/>
          </a:prstGeom>
          <a:noFill/>
          <a:scene3d>
            <a:camera prst="orthographicFront">
              <a:rot lat="0" lon="30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99613E-03CC-4155-B985-8CD04B03D175}"/>
              </a:ext>
            </a:extLst>
          </p:cNvPr>
          <p:cNvSpPr txBox="1"/>
          <p:nvPr/>
        </p:nvSpPr>
        <p:spPr>
          <a:xfrm>
            <a:off x="1598853" y="3350836"/>
            <a:ext cx="941287" cy="707886"/>
          </a:xfrm>
          <a:prstGeom prst="rect">
            <a:avLst/>
          </a:prstGeom>
          <a:noFill/>
          <a:scene3d>
            <a:camera prst="orthographicFront">
              <a:rot lat="0" lon="30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as-IN" sz="4000" dirty="0">
                <a:solidFill>
                  <a:srgbClr val="00CC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4000" dirty="0">
                <a:solidFill>
                  <a:srgbClr val="00CC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D18EE3-DCA8-4E55-BBE4-0AAEE1CA2515}"/>
              </a:ext>
            </a:extLst>
          </p:cNvPr>
          <p:cNvSpPr txBox="1"/>
          <p:nvPr/>
        </p:nvSpPr>
        <p:spPr>
          <a:xfrm>
            <a:off x="1598852" y="4119512"/>
            <a:ext cx="941287" cy="707886"/>
          </a:xfrm>
          <a:prstGeom prst="rect">
            <a:avLst/>
          </a:prstGeom>
          <a:noFill/>
          <a:scene3d>
            <a:camera prst="orthographicFront">
              <a:rot lat="0" lon="30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as-IN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236680-6935-463B-A9A4-15123EBD3CAC}"/>
              </a:ext>
            </a:extLst>
          </p:cNvPr>
          <p:cNvSpPr txBox="1"/>
          <p:nvPr/>
        </p:nvSpPr>
        <p:spPr>
          <a:xfrm>
            <a:off x="1598852" y="5056389"/>
            <a:ext cx="941287" cy="707886"/>
          </a:xfrm>
          <a:prstGeom prst="rect">
            <a:avLst/>
          </a:prstGeom>
          <a:noFill/>
          <a:scene3d>
            <a:camera prst="orthographicFront">
              <a:rot lat="0" lon="30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as-IN" sz="4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4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38B624D-8059-4EC1-99F1-2E8EC0AECB48}"/>
              </a:ext>
            </a:extLst>
          </p:cNvPr>
          <p:cNvGrpSpPr/>
          <p:nvPr/>
        </p:nvGrpSpPr>
        <p:grpSpPr>
          <a:xfrm>
            <a:off x="2540149" y="2323227"/>
            <a:ext cx="9061308" cy="856419"/>
            <a:chOff x="2540149" y="2323227"/>
            <a:chExt cx="9061308" cy="85641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7485328-3FF2-48B0-AD1B-DE34D48BBCE2}"/>
                </a:ext>
              </a:extLst>
            </p:cNvPr>
            <p:cNvSpPr/>
            <p:nvPr/>
          </p:nvSpPr>
          <p:spPr>
            <a:xfrm rot="5400000">
              <a:off x="6642593" y="-1779217"/>
              <a:ext cx="856419" cy="9061308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5E1726A-094D-44F3-B566-A852D3F80BFD}"/>
                </a:ext>
              </a:extLst>
            </p:cNvPr>
            <p:cNvSpPr txBox="1"/>
            <p:nvPr/>
          </p:nvSpPr>
          <p:spPr>
            <a:xfrm>
              <a:off x="2555409" y="2438759"/>
              <a:ext cx="868286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প্রযুক্তি</a:t>
              </a:r>
              <a:r>
                <a:rPr lang="en-US" sz="3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bn-BD" sz="3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r>
                <a:rPr lang="en-US" sz="3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 </a:t>
              </a:r>
              <a:r>
                <a:rPr lang="en-US" sz="3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সংজ্ঞা</a:t>
              </a:r>
              <a:r>
                <a:rPr lang="en-US" sz="3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বলতে</a:t>
              </a:r>
              <a:r>
                <a:rPr lang="en-US" sz="3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3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;</a:t>
              </a:r>
              <a:endPara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B0976E3-BB9F-4AB1-94E1-9CC52022E6EE}"/>
                </a:ext>
              </a:extLst>
            </p:cNvPr>
            <p:cNvSpPr/>
            <p:nvPr/>
          </p:nvSpPr>
          <p:spPr>
            <a:xfrm>
              <a:off x="11224934" y="2394515"/>
              <a:ext cx="376518" cy="71987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A9F4469-2A29-4DA5-ACF8-3BB1DE7BF41E}"/>
              </a:ext>
            </a:extLst>
          </p:cNvPr>
          <p:cNvGrpSpPr/>
          <p:nvPr/>
        </p:nvGrpSpPr>
        <p:grpSpPr>
          <a:xfrm>
            <a:off x="2540145" y="3185837"/>
            <a:ext cx="9061307" cy="856419"/>
            <a:chOff x="2540145" y="3185837"/>
            <a:chExt cx="9061307" cy="85641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CAA4DB5-DF2B-4A32-833E-B91813836F40}"/>
                </a:ext>
              </a:extLst>
            </p:cNvPr>
            <p:cNvSpPr/>
            <p:nvPr/>
          </p:nvSpPr>
          <p:spPr>
            <a:xfrm rot="5400000">
              <a:off x="6642589" y="-916607"/>
              <a:ext cx="856419" cy="9061307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3EE321A-E1CE-4E53-88F4-9FF234DD2DD9}"/>
                </a:ext>
              </a:extLst>
            </p:cNvPr>
            <p:cNvSpPr txBox="1"/>
            <p:nvPr/>
          </p:nvSpPr>
          <p:spPr>
            <a:xfrm>
              <a:off x="2555409" y="3342157"/>
              <a:ext cx="868477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r>
                <a:rPr lang="en-US" sz="3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 </a:t>
              </a:r>
              <a:r>
                <a:rPr lang="en-US" sz="3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পরিচিয়</a:t>
              </a:r>
              <a:r>
                <a:rPr lang="en-US" sz="3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দিতে</a:t>
              </a:r>
              <a:r>
                <a:rPr lang="en-US" sz="3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3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;</a:t>
              </a:r>
              <a:endParaRPr lang="en-US" sz="3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47C89F5-7019-4C85-9095-5684D016CD9D}"/>
                </a:ext>
              </a:extLst>
            </p:cNvPr>
            <p:cNvSpPr/>
            <p:nvPr/>
          </p:nvSpPr>
          <p:spPr>
            <a:xfrm>
              <a:off x="11224934" y="3253918"/>
              <a:ext cx="376518" cy="71987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A0413B3-5655-4E06-B32F-E1A56DC47E75}"/>
              </a:ext>
            </a:extLst>
          </p:cNvPr>
          <p:cNvGrpSpPr/>
          <p:nvPr/>
        </p:nvGrpSpPr>
        <p:grpSpPr>
          <a:xfrm>
            <a:off x="2540139" y="4048062"/>
            <a:ext cx="9061315" cy="856419"/>
            <a:chOff x="2540139" y="4048062"/>
            <a:chExt cx="9061315" cy="85641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52DBBA7-3E6E-44CE-A0EC-74576126CA00}"/>
                </a:ext>
              </a:extLst>
            </p:cNvPr>
            <p:cNvSpPr/>
            <p:nvPr/>
          </p:nvSpPr>
          <p:spPr>
            <a:xfrm rot="5400000">
              <a:off x="6642590" y="-54382"/>
              <a:ext cx="856419" cy="9061308"/>
            </a:xfrm>
            <a:prstGeom prst="rect">
              <a:avLst/>
            </a:prstGeom>
            <a:solidFill>
              <a:srgbClr val="00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7FD90BD-B446-4E5F-B70A-4D6439608838}"/>
                </a:ext>
              </a:extLst>
            </p:cNvPr>
            <p:cNvSpPr txBox="1"/>
            <p:nvPr/>
          </p:nvSpPr>
          <p:spPr>
            <a:xfrm>
              <a:off x="2540139" y="4208702"/>
              <a:ext cx="886036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প্রচার</a:t>
              </a:r>
              <a:r>
                <a:rPr lang="en-US" sz="3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গণমাধ্যম</a:t>
              </a:r>
              <a:r>
                <a:rPr lang="en-US" sz="3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প্রকাশনা</a:t>
              </a:r>
              <a:r>
                <a:rPr lang="en-US" sz="3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ব্যাংক</a:t>
              </a:r>
              <a:r>
                <a:rPr lang="en-US" sz="3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শিল্প</a:t>
              </a:r>
              <a:r>
                <a:rPr lang="en-US" sz="3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সংস্কৃতিক্ষেত্র</a:t>
              </a:r>
              <a:r>
                <a:rPr lang="en-US" sz="3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as-IN" sz="3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</a:t>
              </a:r>
              <a:r>
                <a:rPr lang="en-US" sz="3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</a:t>
              </a:r>
              <a:r>
                <a:rPr lang="as-IN" sz="3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্</a:t>
              </a:r>
              <a:r>
                <a:rPr lang="en-US" sz="3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</a:t>
              </a:r>
              <a:r>
                <a:rPr lang="as-IN" sz="3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</a:t>
              </a:r>
              <a:r>
                <a:rPr lang="en-US" sz="3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্কে</a:t>
              </a:r>
              <a:r>
                <a:rPr lang="en-US" sz="3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জানবে</a:t>
              </a:r>
              <a:r>
                <a:rPr lang="en-US" sz="3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;</a:t>
              </a:r>
              <a:endPara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2C39296-65E7-4680-BD13-E58FE56C9115}"/>
                </a:ext>
              </a:extLst>
            </p:cNvPr>
            <p:cNvSpPr/>
            <p:nvPr/>
          </p:nvSpPr>
          <p:spPr>
            <a:xfrm>
              <a:off x="11224934" y="4113321"/>
              <a:ext cx="376518" cy="71987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2BCB6F3-DB74-49DE-AE4B-4AA9091585DD}"/>
              </a:ext>
            </a:extLst>
          </p:cNvPr>
          <p:cNvGrpSpPr/>
          <p:nvPr/>
        </p:nvGrpSpPr>
        <p:grpSpPr>
          <a:xfrm>
            <a:off x="2540146" y="4899431"/>
            <a:ext cx="9061308" cy="856419"/>
            <a:chOff x="2540146" y="4899431"/>
            <a:chExt cx="9061308" cy="85641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FD29C3B-93DC-42E5-9F98-30D8C6E31E2B}"/>
                </a:ext>
              </a:extLst>
            </p:cNvPr>
            <p:cNvSpPr/>
            <p:nvPr/>
          </p:nvSpPr>
          <p:spPr>
            <a:xfrm rot="5400000">
              <a:off x="6642590" y="796987"/>
              <a:ext cx="856419" cy="906130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245FB9A-D9BB-4AFD-B22C-9FA256C3D496}"/>
                </a:ext>
              </a:extLst>
            </p:cNvPr>
            <p:cNvSpPr txBox="1"/>
            <p:nvPr/>
          </p:nvSpPr>
          <p:spPr>
            <a:xfrm>
              <a:off x="2555409" y="5050373"/>
              <a:ext cx="855012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</a:t>
              </a:r>
              <a:r>
                <a:rPr lang="bn-BD" sz="3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থ্য ও যোগাযোগ প্রযুক্তি</a:t>
              </a:r>
              <a:r>
                <a:rPr lang="en-US" sz="3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 </a:t>
              </a:r>
              <a:r>
                <a:rPr lang="en-US" sz="3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গুরুত্ব</a:t>
              </a:r>
              <a:r>
                <a:rPr lang="en-US" sz="3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বর্ণনা</a:t>
              </a:r>
              <a:r>
                <a:rPr lang="en-US" sz="3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3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3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endParaRPr lang="en-US" sz="3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B068E0E-8FA3-46E1-9B63-F522422117DF}"/>
                </a:ext>
              </a:extLst>
            </p:cNvPr>
            <p:cNvSpPr/>
            <p:nvPr/>
          </p:nvSpPr>
          <p:spPr>
            <a:xfrm>
              <a:off x="11224934" y="4972724"/>
              <a:ext cx="376518" cy="71987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2050845-1FE3-4B68-BBF4-B627DF0E6508}"/>
              </a:ext>
            </a:extLst>
          </p:cNvPr>
          <p:cNvSpPr/>
          <p:nvPr/>
        </p:nvSpPr>
        <p:spPr>
          <a:xfrm>
            <a:off x="4586748" y="152161"/>
            <a:ext cx="3495368" cy="9525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83000">
                <a:srgbClr val="C00000">
                  <a:shade val="67500"/>
                  <a:satMod val="115000"/>
                  <a:alpha val="91000"/>
                </a:srgbClr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4FA1223-1AB6-4B7D-9980-6BC0E7ED2BFB}"/>
              </a:ext>
            </a:extLst>
          </p:cNvPr>
          <p:cNvSpPr/>
          <p:nvPr/>
        </p:nvSpPr>
        <p:spPr>
          <a:xfrm rot="190315">
            <a:off x="1992959" y="1567698"/>
            <a:ext cx="3855628" cy="742391"/>
          </a:xfrm>
          <a:prstGeom prst="rect">
            <a:avLst/>
          </a:prstGeom>
          <a:solidFill>
            <a:schemeClr val="tx1">
              <a:alpha val="38000"/>
            </a:schemeClr>
          </a:solidFill>
          <a:ln>
            <a:noFill/>
          </a:ln>
          <a:effectLst>
            <a:softEdge rad="266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68BFE08-A6E5-4815-87EC-D66766A15DE9}"/>
              </a:ext>
            </a:extLst>
          </p:cNvPr>
          <p:cNvSpPr/>
          <p:nvPr/>
        </p:nvSpPr>
        <p:spPr>
          <a:xfrm>
            <a:off x="809586" y="1148064"/>
            <a:ext cx="4868543" cy="692945"/>
          </a:xfrm>
          <a:prstGeom prst="roundRect">
            <a:avLst>
              <a:gd name="adj" fmla="val 39922"/>
            </a:avLst>
          </a:prstGeom>
          <a:solidFill>
            <a:srgbClr val="CF89FF"/>
          </a:solidFill>
          <a:ln w="730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80CD776-3725-4036-97AE-71982990A4E2}"/>
              </a:ext>
            </a:extLst>
          </p:cNvPr>
          <p:cNvSpPr txBox="1"/>
          <p:nvPr/>
        </p:nvSpPr>
        <p:spPr>
          <a:xfrm>
            <a:off x="4970206" y="178819"/>
            <a:ext cx="28316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as-IN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6E8F50A-992B-4724-B402-6E6D983EAF30}"/>
              </a:ext>
            </a:extLst>
          </p:cNvPr>
          <p:cNvSpPr txBox="1"/>
          <p:nvPr/>
        </p:nvSpPr>
        <p:spPr>
          <a:xfrm>
            <a:off x="974798" y="1190501"/>
            <a:ext cx="470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600" dirty="0">
                <a:latin typeface="NikoshBAN" pitchFamily="34" charset="0"/>
                <a:cs typeface="NikoshBAN" panose="02000000000000000000" pitchFamily="2" charset="0"/>
              </a:rPr>
              <a:t>এই পাঠ শেষে শিক্ষার্থীরা ---</a:t>
            </a:r>
            <a:r>
              <a:rPr lang="bg-BG" sz="3600" dirty="0"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4145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6" grpId="0" animBg="1"/>
      <p:bldP spid="27" grpId="0" animBg="1"/>
      <p:bldP spid="28" grpId="0" animBg="1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277982-B440-4139-AC53-F826DFF2C5B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30" y="538161"/>
            <a:ext cx="2926080" cy="2743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9A7E03-5A01-4A13-B663-BF3B37859F27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30" y="3429000"/>
            <a:ext cx="2926080" cy="2743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AEAA72-327C-4073-A456-36533C586586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291" y="538161"/>
            <a:ext cx="2926080" cy="2743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E7EB96-075B-438B-9C15-C389D1EC94E0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308" y="538161"/>
            <a:ext cx="2926080" cy="2743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648257-F66C-444F-A841-EACCD7971B90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308" y="3484414"/>
            <a:ext cx="2926080" cy="2743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BC2C096-BB9A-4FB5-8B6A-8BCB7AAF5B7E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291" y="3613511"/>
            <a:ext cx="2926080" cy="274320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97ECFA3-351E-437D-B00D-4F6299649B48}"/>
              </a:ext>
            </a:extLst>
          </p:cNvPr>
          <p:cNvGrpSpPr/>
          <p:nvPr/>
        </p:nvGrpSpPr>
        <p:grpSpPr>
          <a:xfrm>
            <a:off x="1924050" y="206011"/>
            <a:ext cx="7372350" cy="1092200"/>
            <a:chOff x="1924050" y="206011"/>
            <a:chExt cx="7372350" cy="1092200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EAF808C5-6888-4A2B-9391-D730FA7A4C33}"/>
                </a:ext>
              </a:extLst>
            </p:cNvPr>
            <p:cNvSpPr/>
            <p:nvPr/>
          </p:nvSpPr>
          <p:spPr>
            <a:xfrm>
              <a:off x="1924050" y="206011"/>
              <a:ext cx="7372350" cy="1092200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DA4DDE4-F6E3-4961-99D0-71584A5972C2}"/>
                </a:ext>
              </a:extLst>
            </p:cNvPr>
            <p:cNvSpPr txBox="1"/>
            <p:nvPr/>
          </p:nvSpPr>
          <p:spPr>
            <a:xfrm>
              <a:off x="2449370" y="404811"/>
              <a:ext cx="65422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ছবিগুলো</a:t>
              </a:r>
              <a:r>
                <a:rPr lang="en-US" sz="4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ভালোভাবে</a:t>
              </a:r>
              <a:r>
                <a:rPr lang="en-US" sz="4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লক্ষ্য</a:t>
              </a:r>
              <a:r>
                <a:rPr lang="en-US" sz="4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করো</a:t>
              </a:r>
              <a:r>
                <a:rPr lang="en-US" sz="4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---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8CB6AA7-B886-4C97-A9A0-526CEB7AEE10}"/>
              </a:ext>
            </a:extLst>
          </p:cNvPr>
          <p:cNvGrpSpPr/>
          <p:nvPr/>
        </p:nvGrpSpPr>
        <p:grpSpPr>
          <a:xfrm>
            <a:off x="2238683" y="3067411"/>
            <a:ext cx="7372350" cy="1092200"/>
            <a:chOff x="1924050" y="206011"/>
            <a:chExt cx="7372350" cy="109220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B7AD245B-1A9C-4128-8674-BE5B3E5D11EE}"/>
                </a:ext>
              </a:extLst>
            </p:cNvPr>
            <p:cNvSpPr/>
            <p:nvPr/>
          </p:nvSpPr>
          <p:spPr>
            <a:xfrm>
              <a:off x="1924050" y="206011"/>
              <a:ext cx="7372350" cy="1092200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43515D9-A5F4-4339-AD53-D23FC6CBAFB2}"/>
                </a:ext>
              </a:extLst>
            </p:cNvPr>
            <p:cNvSpPr txBox="1"/>
            <p:nvPr/>
          </p:nvSpPr>
          <p:spPr>
            <a:xfrm>
              <a:off x="2134737" y="404811"/>
              <a:ext cx="716166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ছবিগুলো</a:t>
              </a:r>
              <a:r>
                <a:rPr lang="en-US" sz="4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দ্বারা</a:t>
              </a:r>
              <a:r>
                <a:rPr lang="en-US" sz="4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তোমরা</a:t>
              </a:r>
              <a:r>
                <a:rPr lang="en-US" sz="4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কি</a:t>
              </a:r>
              <a:r>
                <a:rPr lang="en-US" sz="4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বুঝতে</a:t>
              </a:r>
              <a:r>
                <a:rPr lang="en-US" sz="4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</a:t>
              </a:r>
              <a:r>
                <a:rPr lang="as-IN" sz="4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</a:t>
              </a:r>
              <a:r>
                <a:rPr lang="en-US" sz="4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ো?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8210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xit" presetSubtype="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250"/>
                            </p:stCondLst>
                            <p:childTnLst>
                              <p:par>
                                <p:cTn id="49" presetID="2" presetClass="exit" presetSubtype="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250"/>
                            </p:stCondLst>
                            <p:childTnLst>
                              <p:par>
                                <p:cTn id="5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750"/>
                            </p:stCondLst>
                            <p:childTnLst>
                              <p:par>
                                <p:cTn id="64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250"/>
                            </p:stCondLst>
                            <p:childTnLst>
                              <p:par>
                                <p:cTn id="74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87FDD433-C67D-4007-A147-7ECC5F6A4C1E}"/>
              </a:ext>
            </a:extLst>
          </p:cNvPr>
          <p:cNvSpPr/>
          <p:nvPr/>
        </p:nvSpPr>
        <p:spPr>
          <a:xfrm>
            <a:off x="2036497" y="1054466"/>
            <a:ext cx="4968094" cy="1328857"/>
          </a:xfrm>
          <a:prstGeom prst="ellipse">
            <a:avLst/>
          </a:prstGeom>
          <a:solidFill>
            <a:schemeClr val="tx1">
              <a:alpha val="33000"/>
            </a:schemeClr>
          </a:solidFill>
          <a:ln>
            <a:noFill/>
          </a:ln>
          <a:effectLst>
            <a:softEdge rad="457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4552ED0-98E6-43FD-970F-9DC40A0BE80B}"/>
              </a:ext>
            </a:extLst>
          </p:cNvPr>
          <p:cNvGrpSpPr/>
          <p:nvPr/>
        </p:nvGrpSpPr>
        <p:grpSpPr>
          <a:xfrm>
            <a:off x="1740717" y="346580"/>
            <a:ext cx="4230814" cy="830997"/>
            <a:chOff x="3657836" y="550362"/>
            <a:chExt cx="2001857" cy="2001857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33F5E89D-97BD-439A-9304-BB91619515B6}"/>
                </a:ext>
              </a:extLst>
            </p:cNvPr>
            <p:cNvSpPr/>
            <p:nvPr/>
          </p:nvSpPr>
          <p:spPr>
            <a:xfrm>
              <a:off x="3657836" y="550362"/>
              <a:ext cx="2001857" cy="2001857"/>
            </a:xfrm>
            <a:prstGeom prst="roundRect">
              <a:avLst/>
            </a:prstGeom>
            <a:gradFill>
              <a:gsLst>
                <a:gs pos="42500">
                  <a:srgbClr val="0095AE"/>
                </a:gs>
                <a:gs pos="0">
                  <a:srgbClr val="00FCFD"/>
                </a:gs>
                <a:gs pos="100000">
                  <a:srgbClr val="000E13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659552E-8F04-4660-996E-D9724ED37EA2}"/>
                </a:ext>
              </a:extLst>
            </p:cNvPr>
            <p:cNvSpPr txBox="1"/>
            <p:nvPr/>
          </p:nvSpPr>
          <p:spPr>
            <a:xfrm>
              <a:off x="3773393" y="695014"/>
              <a:ext cx="1770743" cy="1557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s-IN" sz="3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3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3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3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en-US" sz="3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as-IN" sz="3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3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3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3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3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3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3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 </a:t>
              </a:r>
              <a:r>
                <a:rPr lang="as-IN" sz="3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3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3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3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B382A22C-8B69-4D5C-AC1C-C194AE14BCD1}"/>
              </a:ext>
            </a:extLst>
          </p:cNvPr>
          <p:cNvSpPr/>
          <p:nvPr/>
        </p:nvSpPr>
        <p:spPr>
          <a:xfrm>
            <a:off x="2823998" y="4245298"/>
            <a:ext cx="7573513" cy="1817914"/>
          </a:xfrm>
          <a:prstGeom prst="ellipse">
            <a:avLst/>
          </a:prstGeom>
          <a:solidFill>
            <a:schemeClr val="tx1">
              <a:alpha val="33000"/>
            </a:schemeClr>
          </a:solidFill>
          <a:ln>
            <a:noFill/>
          </a:ln>
          <a:effectLst>
            <a:softEdge rad="457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3113097-F939-404E-803C-7C06E4E538E2}"/>
              </a:ext>
            </a:extLst>
          </p:cNvPr>
          <p:cNvGrpSpPr/>
          <p:nvPr/>
        </p:nvGrpSpPr>
        <p:grpSpPr>
          <a:xfrm>
            <a:off x="2737135" y="2610889"/>
            <a:ext cx="7573513" cy="2001857"/>
            <a:chOff x="8532466" y="3751188"/>
            <a:chExt cx="2001857" cy="2001857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7B4F8793-4DD0-46AD-81FA-B8E026A03DE9}"/>
                </a:ext>
              </a:extLst>
            </p:cNvPr>
            <p:cNvSpPr/>
            <p:nvPr/>
          </p:nvSpPr>
          <p:spPr>
            <a:xfrm>
              <a:off x="8532466" y="3751188"/>
              <a:ext cx="2001857" cy="2001857"/>
            </a:xfrm>
            <a:prstGeom prst="roundRect">
              <a:avLst/>
            </a:prstGeom>
            <a:gradFill>
              <a:gsLst>
                <a:gs pos="42500">
                  <a:srgbClr val="FF0000"/>
                </a:gs>
                <a:gs pos="0">
                  <a:srgbClr val="FF5050"/>
                </a:gs>
                <a:gs pos="100000">
                  <a:srgbClr val="80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BB3AF32-BBDB-4996-A6CF-0628E471FE7E}"/>
                </a:ext>
              </a:extLst>
            </p:cNvPr>
            <p:cNvSpPr txBox="1"/>
            <p:nvPr/>
          </p:nvSpPr>
          <p:spPr>
            <a:xfrm>
              <a:off x="8543946" y="3944203"/>
              <a:ext cx="1978897" cy="1615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3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300" b="1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প্রযুক্তিঃ</a:t>
              </a:r>
              <a:r>
                <a:rPr lang="en-US" sz="33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300" b="1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যে</a:t>
              </a:r>
              <a:r>
                <a:rPr lang="en-US" sz="33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300" b="1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যন্ত্র</a:t>
              </a:r>
              <a:r>
                <a:rPr lang="en-US" sz="33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300" b="1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বা</a:t>
              </a:r>
              <a:r>
                <a:rPr lang="en-US" sz="33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300" b="1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কৌশল</a:t>
              </a:r>
              <a:r>
                <a:rPr lang="en-US" sz="33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300" b="1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ব্যবহার</a:t>
              </a:r>
              <a:r>
                <a:rPr lang="en-US" sz="33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300" b="1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করে</a:t>
              </a:r>
              <a:r>
                <a:rPr lang="en-US" sz="33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300" b="1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জীবনকে</a:t>
              </a:r>
              <a:r>
                <a:rPr lang="en-US" sz="33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300" b="1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সহজ</a:t>
              </a:r>
              <a:r>
                <a:rPr lang="en-US" sz="33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300" b="1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সুখী</a:t>
              </a:r>
              <a:r>
                <a:rPr lang="en-US" sz="33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300" b="1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করা</a:t>
              </a:r>
              <a:r>
                <a:rPr lang="en-US" sz="33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300" b="1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যায়</a:t>
              </a:r>
              <a:r>
                <a:rPr lang="en-US" sz="33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300" b="1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তাকে</a:t>
              </a:r>
              <a:r>
                <a:rPr lang="en-US" sz="33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300" b="1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প্রযুক্তি</a:t>
              </a:r>
              <a:r>
                <a:rPr lang="en-US" sz="33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300" b="1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বলে</a:t>
              </a:r>
              <a:r>
                <a:rPr lang="en-US" sz="33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। </a:t>
              </a:r>
            </a:p>
            <a:p>
              <a:r>
                <a:rPr lang="en-US" sz="3300" b="1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যেমন</a:t>
              </a:r>
              <a:r>
                <a:rPr lang="en-US" sz="33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- </a:t>
              </a:r>
              <a:r>
                <a:rPr lang="en-US" sz="3300" b="1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ট্রেন</a:t>
              </a:r>
              <a:r>
                <a:rPr lang="en-US" sz="33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300" b="1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কার</a:t>
              </a:r>
              <a:r>
                <a:rPr lang="en-US" sz="33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300" b="1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নৌকা</a:t>
              </a:r>
              <a:r>
                <a:rPr lang="en-US" sz="33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300" b="1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জুসার</a:t>
              </a:r>
              <a:r>
                <a:rPr lang="en-US" sz="33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300" b="1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সিরিচ</a:t>
              </a:r>
              <a:r>
                <a:rPr lang="en-US" sz="33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300" b="1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প্রযুক্তি</a:t>
              </a:r>
              <a:r>
                <a:rPr lang="en-US" sz="33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300" b="1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ইত্যাদি</a:t>
              </a:r>
              <a:r>
                <a:rPr lang="en-US" sz="33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sz="33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0491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1" fill="hold" nodeType="click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34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34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C7EC13-D87A-4BD7-BC36-DD0623BB66B1}"/>
              </a:ext>
            </a:extLst>
          </p:cNvPr>
          <p:cNvPicPr>
            <a:picLocks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26"/>
          <a:stretch/>
        </p:blipFill>
        <p:spPr>
          <a:xfrm>
            <a:off x="821529" y="263314"/>
            <a:ext cx="3200400" cy="29260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EEE5A7-AB2B-4D8E-9CD8-829C9444E2F6}"/>
              </a:ext>
            </a:extLst>
          </p:cNvPr>
          <p:cNvPicPr>
            <a:picLocks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9146" y="3388194"/>
            <a:ext cx="3200400" cy="29260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8A6DD04-9771-457A-846C-017C5E1B0073}"/>
              </a:ext>
            </a:extLst>
          </p:cNvPr>
          <p:cNvPicPr>
            <a:picLocks/>
          </p:cNvPicPr>
          <p:nvPr/>
        </p:nvPicPr>
        <p:blipFill>
          <a:blip r:embed="rId4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06291" y="296451"/>
            <a:ext cx="3200400" cy="29260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92CA46-C751-4055-8F43-74E7FB3212DA}"/>
              </a:ext>
            </a:extLst>
          </p:cNvPr>
          <p:cNvPicPr>
            <a:picLocks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3910" y="207948"/>
            <a:ext cx="3200400" cy="29260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31DA2A-970A-4EF1-97EC-E8D49B2BF36A}"/>
              </a:ext>
            </a:extLst>
          </p:cNvPr>
          <p:cNvPicPr>
            <a:picLocks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7718" y="3444753"/>
            <a:ext cx="3200400" cy="29260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56FCE0-6241-4DB1-B0C1-B42B763ED06A}"/>
              </a:ext>
            </a:extLst>
          </p:cNvPr>
          <p:cNvPicPr>
            <a:picLocks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11091" y="3519910"/>
            <a:ext cx="3200400" cy="292608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8173B78-13AA-4642-ADA9-A4A9E03B31E0}"/>
              </a:ext>
            </a:extLst>
          </p:cNvPr>
          <p:cNvGrpSpPr/>
          <p:nvPr/>
        </p:nvGrpSpPr>
        <p:grpSpPr>
          <a:xfrm>
            <a:off x="2026988" y="929609"/>
            <a:ext cx="7372350" cy="1092200"/>
            <a:chOff x="1924050" y="206011"/>
            <a:chExt cx="7372350" cy="10922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2567B1E-1DA5-4CCA-AD54-3D928780D135}"/>
                </a:ext>
              </a:extLst>
            </p:cNvPr>
            <p:cNvSpPr/>
            <p:nvPr/>
          </p:nvSpPr>
          <p:spPr>
            <a:xfrm>
              <a:off x="1924050" y="206011"/>
              <a:ext cx="7372350" cy="1092200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1AD1537-2FC9-4744-8415-45938AB9C81A}"/>
                </a:ext>
              </a:extLst>
            </p:cNvPr>
            <p:cNvSpPr txBox="1"/>
            <p:nvPr/>
          </p:nvSpPr>
          <p:spPr>
            <a:xfrm>
              <a:off x="2085008" y="404811"/>
              <a:ext cx="690659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নিচের</a:t>
              </a:r>
              <a:r>
                <a:rPr lang="en-US" sz="4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ছবিগুলো</a:t>
              </a:r>
              <a:r>
                <a:rPr lang="en-US" sz="4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ভালোভাবে</a:t>
              </a:r>
              <a:r>
                <a:rPr lang="en-US" sz="4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লক্ষ্য</a:t>
              </a:r>
              <a:r>
                <a:rPr lang="en-US" sz="4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করো</a:t>
              </a:r>
              <a:r>
                <a:rPr lang="en-US" sz="4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--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0822CA0-D031-4A0E-8E6A-3F0F15235A9A}"/>
              </a:ext>
            </a:extLst>
          </p:cNvPr>
          <p:cNvGrpSpPr/>
          <p:nvPr/>
        </p:nvGrpSpPr>
        <p:grpSpPr>
          <a:xfrm>
            <a:off x="2026340" y="3723973"/>
            <a:ext cx="8375539" cy="1522239"/>
            <a:chOff x="1924050" y="206011"/>
            <a:chExt cx="7372350" cy="1522239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218F13CB-0EC2-4EEB-9DB7-A3C342A01927}"/>
                </a:ext>
              </a:extLst>
            </p:cNvPr>
            <p:cNvSpPr/>
            <p:nvPr/>
          </p:nvSpPr>
          <p:spPr>
            <a:xfrm>
              <a:off x="1924050" y="206011"/>
              <a:ext cx="7372350" cy="1092200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0A28DD0-9C7F-405D-920F-29BBE6EF8FDC}"/>
                </a:ext>
              </a:extLst>
            </p:cNvPr>
            <p:cNvSpPr txBox="1"/>
            <p:nvPr/>
          </p:nvSpPr>
          <p:spPr>
            <a:xfrm>
              <a:off x="2134737" y="404811"/>
              <a:ext cx="716166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s-IN" sz="4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</a:t>
              </a:r>
              <a:r>
                <a:rPr lang="en-US" sz="4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as-IN" sz="4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4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as-IN" sz="4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4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ছবিগুলো</a:t>
              </a:r>
              <a:r>
                <a:rPr lang="en-US" sz="4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দ্বারা</a:t>
              </a:r>
              <a:r>
                <a:rPr lang="en-US" sz="4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তোমরা</a:t>
              </a:r>
              <a:r>
                <a:rPr lang="en-US" sz="4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কি</a:t>
              </a:r>
              <a:r>
                <a:rPr lang="en-US" sz="4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বুঝতে</a:t>
              </a:r>
              <a:r>
                <a:rPr lang="en-US" sz="4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</a:t>
              </a:r>
              <a:r>
                <a:rPr lang="as-IN" sz="4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</a:t>
              </a:r>
              <a:r>
                <a:rPr lang="en-US" sz="4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ো?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5802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xit" presetSubtype="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250"/>
                            </p:stCondLst>
                            <p:childTnLst>
                              <p:par>
                                <p:cTn id="49" presetID="2" presetClass="exit" presetSubtype="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250"/>
                            </p:stCondLst>
                            <p:childTnLst>
                              <p:par>
                                <p:cTn id="5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750"/>
                            </p:stCondLst>
                            <p:childTnLst>
                              <p:par>
                                <p:cTn id="64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250"/>
                            </p:stCondLst>
                            <p:childTnLst>
                              <p:par>
                                <p:cTn id="74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397</TotalTime>
  <Words>454</Words>
  <Application>Microsoft Office PowerPoint</Application>
  <PresentationFormat>Widescreen</PresentationFormat>
  <Paragraphs>53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Calibri</vt:lpstr>
      <vt:lpstr>Cambria</vt:lpstr>
      <vt:lpstr>Century Gothic</vt:lpstr>
      <vt:lpstr>Comic Sans MS</vt:lpstr>
      <vt:lpstr>NikoshBAN</vt:lpstr>
      <vt:lpstr>Rockwell</vt:lpstr>
      <vt:lpstr>Rockwell Condensed</vt:lpstr>
      <vt:lpstr>SutonnyMJ</vt:lpstr>
      <vt:lpstr>Wingdings</vt:lpstr>
      <vt:lpstr>Wood Type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Sumon Mahmud</dc:creator>
  <cp:lastModifiedBy>Sumon Mahmud</cp:lastModifiedBy>
  <cp:revision>37</cp:revision>
  <dcterms:created xsi:type="dcterms:W3CDTF">2021-01-04T16:58:46Z</dcterms:created>
  <dcterms:modified xsi:type="dcterms:W3CDTF">2021-01-11T02:37:55Z</dcterms:modified>
</cp:coreProperties>
</file>