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71" r:id="rId6"/>
    <p:sldId id="261" r:id="rId7"/>
    <p:sldId id="262" r:id="rId8"/>
    <p:sldId id="263" r:id="rId9"/>
    <p:sldId id="264" r:id="rId10"/>
    <p:sldId id="272" r:id="rId11"/>
    <p:sldId id="265" r:id="rId12"/>
    <p:sldId id="273" r:id="rId13"/>
    <p:sldId id="266" r:id="rId14"/>
    <p:sldId id="274" r:id="rId15"/>
    <p:sldId id="267" r:id="rId16"/>
    <p:sldId id="268" r:id="rId17"/>
    <p:sldId id="269" r:id="rId18"/>
    <p:sldId id="27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59D9-1D3F-4C51-9444-4F01995B9948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A83F0-A7CC-4146-A622-950631EB1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9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83F0-A7CC-4146-A622-950631EB1C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83F0-A7CC-4146-A622-950631EB1C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83F0-A7CC-4146-A622-950631EB1C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229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9144000" cy="5657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57200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86800" y="0"/>
            <a:ext cx="457200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5257800"/>
            <a:ext cx="2133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943600"/>
            <a:ext cx="3886200" cy="83099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105400"/>
            <a:ext cx="2362200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105400"/>
            <a:ext cx="2209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শ্রদ্ধাঞ্জলি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267200" cy="4772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267200" cy="47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1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63" y="5429071"/>
            <a:ext cx="4572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429071"/>
            <a:ext cx="411078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ছিলো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310848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2672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sa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114800" cy="487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5562600"/>
            <a:ext cx="44577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উর্দুই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রাষ্ট্রভাষা-জিন্না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632103"/>
            <a:ext cx="4114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ছায়ানটের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1001"/>
            <a:ext cx="4229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" y="228600"/>
            <a:ext cx="8613913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955268"/>
            <a:ext cx="48768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ছায়ানটের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228600"/>
            <a:ext cx="33528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17111"/>
            <a:ext cx="8763000" cy="707886"/>
          </a:xfrm>
          <a:prstGeom prst="rect">
            <a:avLst/>
          </a:prstGeom>
          <a:solidFill>
            <a:srgbClr val="7030A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আান্দোলন-ব্যাখ্যা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19672" b="31404"/>
          <a:stretch/>
        </p:blipFill>
        <p:spPr>
          <a:xfrm>
            <a:off x="838200" y="1481215"/>
            <a:ext cx="7620000" cy="4005185"/>
          </a:xfrm>
          <a:prstGeom prst="roundRect">
            <a:avLst>
              <a:gd name="adj" fmla="val 3138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2021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sa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1534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বাংলাভাষাকে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দিয়েছিল-বর্ণনা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191000"/>
            <a:ext cx="2895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159602"/>
            <a:ext cx="28956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29699"/>
            <a:ext cx="8458200" cy="6463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5100" y="5144869"/>
            <a:ext cx="34671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ছবি-১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058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                                           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                                            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৩।ভাষা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শহীদ’রা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কেন?২নং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        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820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886200"/>
            <a:ext cx="3048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ছবি-২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378" y="3810000"/>
            <a:ext cx="322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0" y="171271"/>
            <a:ext cx="4800600" cy="1200329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81600"/>
            <a:ext cx="86868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জাতীয়তাবাদ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আন্দোলন-ব্যাখ্যা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54480"/>
            <a:ext cx="6248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6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438400"/>
            <a:ext cx="4038600" cy="156966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73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7756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753070"/>
            <a:ext cx="40386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01752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62000" y="1595497"/>
            <a:ext cx="4876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অবদুল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জলিল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E-mail: ajbliton@outlook.com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00200"/>
            <a:ext cx="6172200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৫৭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৫০মিনিট 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২৮/০৪/২০২০ইং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52600" y="152400"/>
            <a:ext cx="5943600" cy="1143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/>
              <a:t>পাঠ 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63" y="1981200"/>
            <a:ext cx="2590800" cy="347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136953"/>
              </p:ext>
            </p:extLst>
          </p:nvPr>
        </p:nvGraphicFramePr>
        <p:xfrm>
          <a:off x="304800" y="1086273"/>
          <a:ext cx="86106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36284"/>
                <a:gridCol w="2082680"/>
                <a:gridCol w="1438836"/>
                <a:gridCol w="1828800"/>
              </a:tblGrid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026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কুশ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বিনিময়+শ্রেণি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বিন্যাস+মনোযোগ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আকর্ষন+পাঠ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ঘোষনা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১+১+২+১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ফল-১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১০ 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ফল-২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৯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ফল-৩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১৫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DC+ক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র্মপত্র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১২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DC+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৩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মার্কার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সমাপ্ত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ন্যবাদ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228600"/>
            <a:ext cx="4572000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34611"/>
              </p:ext>
            </p:extLst>
          </p:nvPr>
        </p:nvGraphicFramePr>
        <p:xfrm>
          <a:off x="2246313" y="4038600"/>
          <a:ext cx="4649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4649040" imgH="685800" progId="Package">
                  <p:embed/>
                </p:oleObj>
              </mc:Choice>
              <mc:Fallback>
                <p:oleObj name="Packager Shell Object" showAsIcon="1" r:id="rId3" imgW="464904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4038600"/>
                        <a:ext cx="46497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43000" y="1143000"/>
            <a:ext cx="6781800" cy="18288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s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267200" cy="2674513"/>
          </a:xfrm>
          <a:prstGeom prst="rect">
            <a:avLst/>
          </a:prstGeom>
        </p:spPr>
      </p:pic>
      <p:pic>
        <p:nvPicPr>
          <p:cNvPr id="5" name="Picture 4" descr="Bhasa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399"/>
            <a:ext cx="4138666" cy="2719269"/>
          </a:xfrm>
          <a:prstGeom prst="rect">
            <a:avLst/>
          </a:prstGeom>
        </p:spPr>
      </p:pic>
      <p:pic>
        <p:nvPicPr>
          <p:cNvPr id="6" name="Picture 5" descr="Bhasa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819400"/>
            <a:ext cx="3657600" cy="323556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2907268"/>
            <a:ext cx="2057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983468"/>
            <a:ext cx="230986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ছায়ানট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6019800"/>
            <a:ext cx="6653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আদিবাসী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304800"/>
            <a:ext cx="3581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জাতীয়তাবাদের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8610600" cy="382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74809"/>
            <a:ext cx="5181600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91458"/>
            <a:ext cx="8534400" cy="3385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62600" y="5754469"/>
            <a:ext cx="32765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536" y="5779805"/>
            <a:ext cx="3394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4958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4267200" cy="396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228600"/>
            <a:ext cx="648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301</Words>
  <Application>Microsoft Office PowerPoint</Application>
  <PresentationFormat>On-screen Show (4:3)</PresentationFormat>
  <Paragraphs>92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HP</cp:lastModifiedBy>
  <cp:revision>123</cp:revision>
  <dcterms:created xsi:type="dcterms:W3CDTF">2006-08-16T00:00:00Z</dcterms:created>
  <dcterms:modified xsi:type="dcterms:W3CDTF">2020-05-08T05:10:10Z</dcterms:modified>
</cp:coreProperties>
</file>