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67C4-E1BE-43D2-B4E5-3A71F5A7FDA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A36A9-902E-450D-89CD-8614AC7E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A36A9-902E-450D-89CD-8614AC7ED3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A91-E422-4A20-A106-5666725D66A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003-EAE5-4C5D-B39C-1F1425C8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2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A91-E422-4A20-A106-5666725D66A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003-EAE5-4C5D-B39C-1F1425C8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4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A91-E422-4A20-A106-5666725D66A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003-EAE5-4C5D-B39C-1F1425C8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A91-E422-4A20-A106-5666725D66A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003-EAE5-4C5D-B39C-1F1425C8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2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A91-E422-4A20-A106-5666725D66A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003-EAE5-4C5D-B39C-1F1425C8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6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A91-E422-4A20-A106-5666725D66A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003-EAE5-4C5D-B39C-1F1425C8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5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A91-E422-4A20-A106-5666725D66A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003-EAE5-4C5D-B39C-1F1425C8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790267"/>
          </a:xfrm>
          <a:prstGeom prst="frame">
            <a:avLst>
              <a:gd name="adj1" fmla="val 16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69333" y="169333"/>
            <a:ext cx="11853334" cy="6443134"/>
          </a:xfrm>
          <a:prstGeom prst="frame">
            <a:avLst>
              <a:gd name="adj1" fmla="val 94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5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A91-E422-4A20-A106-5666725D66A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003-EAE5-4C5D-B39C-1F1425C8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4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A91-E422-4A20-A106-5666725D66A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003-EAE5-4C5D-B39C-1F1425C8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EA91-E422-4A20-A106-5666725D66A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003-EAE5-4C5D-B39C-1F1425C8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9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EA91-E422-4A20-A106-5666725D66A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D003-EAE5-4C5D-B39C-1F1425C8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1349" y="878186"/>
            <a:ext cx="409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Comparative degree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4601" y="2000816"/>
            <a:ext cx="645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Comparative degree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7524" y="3340728"/>
            <a:ext cx="183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Example: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4600" y="4019739"/>
            <a:ext cx="45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NikoshBAN" panose="02000000000000000000" pitchFamily="2" charset="0"/>
              </a:rPr>
              <a:t>1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The train runs faster than the bus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601" y="4689695"/>
            <a:ext cx="26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NikoshBAN" panose="02000000000000000000" pitchFamily="2" charset="0"/>
              </a:rPr>
              <a:t>2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I am richer than he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6986" y="1013988"/>
            <a:ext cx="415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Superlative degree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281" y="1955548"/>
            <a:ext cx="6681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Superlative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degrre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763" y="3195873"/>
            <a:ext cx="140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Example: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0280" y="3938257"/>
            <a:ext cx="524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NikoshBAN" panose="02000000000000000000" pitchFamily="2" charset="0"/>
              </a:rPr>
              <a:t>1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is the strongest girl in his class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763" y="4590107"/>
            <a:ext cx="449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NikoshBAN" panose="02000000000000000000" pitchFamily="2" charset="0"/>
              </a:rPr>
              <a:t>2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Lead is the heaviest metal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501" y="941560"/>
            <a:ext cx="252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Positive degree :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4233" y="1589813"/>
            <a:ext cx="541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Adjectives : rice , pretty , handsome , good.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447" y="2094947"/>
            <a:ext cx="363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Adverbs : slowly , beautifully.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142" y="2851842"/>
            <a:ext cx="288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Comparative degree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5424" y="3424071"/>
            <a:ext cx="710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Adjectives : richer , prettier , more handsome , better.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388" y="4019739"/>
            <a:ext cx="535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Adverbs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more slowly , more beautifully.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2998" y="4617267"/>
            <a:ext cx="380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Superlative degree :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5424" y="5258329"/>
            <a:ext cx="623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Adjectives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richest , prettiest , most handsome , best 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387" y="6013360"/>
            <a:ext cx="550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Adverbs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most slowly , most beautifully.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61145"/>
              </p:ext>
            </p:extLst>
          </p:nvPr>
        </p:nvGraphicFramePr>
        <p:xfrm>
          <a:off x="2032000" y="719666"/>
          <a:ext cx="812799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Positive degree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Comparative degree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Superlative degree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beautiful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More beautiful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Most beautiful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big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bigger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biggest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black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blacker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blackest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bright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brighter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brightest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clean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cleaner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cleanest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clever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cleverer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cleverest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fast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faster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fastest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fat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fatter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fattest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old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older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oldest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poor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poorer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poorest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small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smaller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smallest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strong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stronger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strongest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tall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taller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tallest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wise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wiser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wisest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9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270" y="905347"/>
            <a:ext cx="535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Positive , comparative and superlative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3699" y="1665838"/>
            <a:ext cx="398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Positive : I am as strong as him.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1806" y="2344848"/>
            <a:ext cx="485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Comparative : He is stronger than me.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3164" y="3975402"/>
            <a:ext cx="590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Positive : No other metal is as precious as gold.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1806" y="4551227"/>
            <a:ext cx="717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Comparative : Gold is more precious than any other metal.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1806" y="5287223"/>
            <a:ext cx="71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Superlative : Gold is the most precious of all metals.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5056" y="2790793"/>
            <a:ext cx="471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Superlative : He is strongest me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3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904" y="612648"/>
            <a:ext cx="4599432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Comparative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Superlative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40" y="1776722"/>
            <a:ext cx="737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Rule </a:t>
            </a:r>
            <a:r>
              <a:rPr lang="en-US" dirty="0" smtClean="0">
                <a:cs typeface="NikoshBAN" panose="02000000000000000000" pitchFamily="2" charset="0"/>
              </a:rPr>
              <a:t>1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subject + verb+ the+ comparative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superlative form + other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40" y="2773364"/>
            <a:ext cx="794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Comparative : He is the better than any other player in the team.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40" y="3301251"/>
            <a:ext cx="565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Superlative : He is the best player in the team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880" y="3977640"/>
            <a:ext cx="10131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Rule </a:t>
            </a:r>
            <a:r>
              <a:rPr lang="en-US" dirty="0" smtClean="0">
                <a:cs typeface="NikoshBAN" panose="02000000000000000000" pitchFamily="2" charset="0"/>
              </a:rPr>
              <a:t>2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Than most other / than few other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comparative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superlative 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subject +verb +one of the +comparative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superlative form +most other / few other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7632" y="5059525"/>
            <a:ext cx="89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Comparative : Vatican city is smaller than most other countries in the world.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7632" y="5683782"/>
            <a:ext cx="846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Superlative : Vatican city is one of the smallest countries in the world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56" y="576072"/>
            <a:ext cx="36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Superlative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Positive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3584" y="1709928"/>
            <a:ext cx="999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Rule  </a:t>
            </a:r>
            <a:r>
              <a:rPr lang="en-US" dirty="0" smtClean="0">
                <a:cs typeface="NikoshBAN" panose="02000000000000000000" pitchFamily="2" charset="0"/>
              </a:rPr>
              <a:t>1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No other + sentence- 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superlative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+verb + s0 / as + superlative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positive form + as +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sentence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subject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0512" y="2936117"/>
            <a:ext cx="646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Superlative :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Saira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is the tallest girl in the class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0512" y="3557016"/>
            <a:ext cx="577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Positive : No other girl is as tall as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saira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0512" y="4224528"/>
            <a:ext cx="592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Superlative :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Shakib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is the best player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0512" y="4892040"/>
            <a:ext cx="590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Positive : No other player is as good as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shakib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7977" y="1883121"/>
            <a:ext cx="751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THANKS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105" y="669956"/>
            <a:ext cx="8021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274">
            <a:off x="4954539" y="27158"/>
            <a:ext cx="7334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0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3" y="502901"/>
            <a:ext cx="3159659" cy="3228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993" y="4247531"/>
            <a:ext cx="3606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Mis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Shirin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Sultana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Mirpur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Pilot High School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Mirpur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Kushtia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smtClean="0">
                <a:latin typeface="Baskerville Old Face" panose="02020602080505020303" pitchFamily="18" charset="0"/>
                <a:cs typeface="NikoshBAN" panose="02000000000000000000" pitchFamily="2" charset="0"/>
              </a:rPr>
              <a:t>shirinmirpur99@gmail.com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14" y="706548"/>
            <a:ext cx="2553077" cy="2960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5568" y="4028792"/>
            <a:ext cx="391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CLASS     : SEVEN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SUBJECT : ENGLISH </a:t>
            </a:r>
            <a:r>
              <a:rPr lang="en-US" dirty="0" smtClean="0">
                <a:cs typeface="NikoshBAN" panose="02000000000000000000" pitchFamily="2" charset="0"/>
              </a:rPr>
              <a:t>2</a:t>
            </a:r>
            <a:r>
              <a:rPr lang="en-US" baseline="30000" dirty="0" smtClean="0">
                <a:cs typeface="NikoshBAN" panose="02000000000000000000" pitchFamily="2" charset="0"/>
              </a:rPr>
              <a:t>nd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PAPER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TIME       : </a:t>
            </a:r>
            <a:r>
              <a:rPr lang="en-US" dirty="0" smtClean="0">
                <a:cs typeface="NikoshBAN" panose="02000000000000000000" pitchFamily="2" charset="0"/>
              </a:rPr>
              <a:t>50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MINUTE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DATE       :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94630" y="814812"/>
            <a:ext cx="162962" cy="5241956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30434" y="1321806"/>
            <a:ext cx="126746" cy="4273236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85986" y="1321806"/>
            <a:ext cx="135804" cy="4282289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1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5" y="1437921"/>
            <a:ext cx="9405256" cy="4738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5" y="1437922"/>
            <a:ext cx="9576902" cy="4738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6" y="1437919"/>
            <a:ext cx="9757970" cy="4738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4" y="1437917"/>
            <a:ext cx="10228753" cy="4673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5129" y="479834"/>
            <a:ext cx="4363770" cy="5232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3944" y="521208"/>
            <a:ext cx="4425696" cy="7078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LESSON TITLE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1912" y="2267712"/>
            <a:ext cx="9930384" cy="2646878"/>
          </a:xfrm>
          <a:prstGeom prst="rect">
            <a:avLst/>
          </a:prstGeom>
          <a:solidFill>
            <a:srgbClr val="00B0F0"/>
          </a:solidFill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DEGREE</a:t>
            </a:r>
            <a:endParaRPr lang="en-US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1296" y="411480"/>
            <a:ext cx="501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2768" y="1700784"/>
            <a:ext cx="563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Students at the end of this lesson………….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5648" y="2340864"/>
            <a:ext cx="2523744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Degrees can tell 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5648" y="2995660"/>
            <a:ext cx="383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Degree Can tell what the types are 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5648" y="3721608"/>
            <a:ext cx="375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Be able to analyze degree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78" y="1507998"/>
            <a:ext cx="6362700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224" y="561315"/>
            <a:ext cx="3892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is degree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223" y="5939073"/>
            <a:ext cx="5205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Degree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তারতম্য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063" y="579422"/>
            <a:ext cx="287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Types of degree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16855" y="823866"/>
            <a:ext cx="2969536" cy="18197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70352" y="1318240"/>
            <a:ext cx="264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Degree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01623" y="2675299"/>
            <a:ext cx="0" cy="1552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</p:cNvCxnSpPr>
          <p:nvPr/>
        </p:nvCxnSpPr>
        <p:spPr>
          <a:xfrm>
            <a:off x="7251513" y="2377116"/>
            <a:ext cx="1095782" cy="2447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 flipH="1">
            <a:off x="4544840" y="2377116"/>
            <a:ext cx="606893" cy="10088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59248" y="3385996"/>
            <a:ext cx="2014547" cy="543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27148" y="3517821"/>
            <a:ext cx="187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Positiv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degree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6855" y="4294102"/>
            <a:ext cx="2738749" cy="530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7390" y="4374715"/>
            <a:ext cx="259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Comparative degree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49354" y="4988459"/>
            <a:ext cx="2734147" cy="534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12727" y="5070870"/>
            <a:ext cx="260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Superlative degree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660" y="588475"/>
            <a:ext cx="335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Positive degree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9168" y="1946495"/>
            <a:ext cx="558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Positive degree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183" y="3177766"/>
            <a:ext cx="16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Example :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6986" y="3947311"/>
            <a:ext cx="315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NikoshBAN" panose="02000000000000000000" pitchFamily="2" charset="0"/>
              </a:rPr>
              <a:t>1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Mohan is a tall boy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1307" y="4644428"/>
            <a:ext cx="283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NikoshBAN" panose="02000000000000000000" pitchFamily="2" charset="0"/>
              </a:rPr>
              <a:t>2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She is beautiful girl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561</Words>
  <Application>Microsoft Office PowerPoint</Application>
  <PresentationFormat>Widescreen</PresentationFormat>
  <Paragraphs>117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Baskerville Old Face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64</cp:revision>
  <dcterms:created xsi:type="dcterms:W3CDTF">2020-11-17T11:00:14Z</dcterms:created>
  <dcterms:modified xsi:type="dcterms:W3CDTF">2020-11-19T02:27:01Z</dcterms:modified>
</cp:coreProperties>
</file>