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74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1" autoAdjust="0"/>
  </p:normalViewPr>
  <p:slideViewPr>
    <p:cSldViewPr>
      <p:cViewPr varScale="1">
        <p:scale>
          <a:sx n="63" d="100"/>
          <a:sy n="63" d="100"/>
        </p:scale>
        <p:origin x="-10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11480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57452"/>
            <a:ext cx="4114800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কাপসিয়া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75" y="990600"/>
            <a:ext cx="3629025" cy="88206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81200"/>
            <a:ext cx="5261113" cy="9144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2895600"/>
            <a:ext cx="4161183" cy="9144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10000"/>
            <a:ext cx="2523744" cy="609600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648200"/>
            <a:ext cx="2237994" cy="62865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02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অনুরূপভাবে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ঐ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m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s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হরিণকে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m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267200"/>
            <a:ext cx="2237994" cy="62865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43000"/>
            <a:ext cx="3962400" cy="11049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599" y="2362200"/>
            <a:ext cx="5077791" cy="8382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2596896" cy="60960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5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se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১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ojectile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শুরুতেই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।    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t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s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56284"/>
            <a:ext cx="990600" cy="458115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57200"/>
            <a:ext cx="762000" cy="458839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914400"/>
            <a:ext cx="759279" cy="4572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914400"/>
            <a:ext cx="762000" cy="458839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926874"/>
            <a:ext cx="2209800" cy="492726"/>
          </a:xfrm>
          <a:prstGeom prst="rect">
            <a:avLst/>
          </a:prstGeom>
          <a:noFill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736253"/>
            <a:ext cx="2133600" cy="521547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337914"/>
            <a:ext cx="1752600" cy="462686"/>
          </a:xfrm>
          <a:prstGeom prst="rect">
            <a:avLst/>
          </a:prstGeom>
          <a:noFill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1" y="5174010"/>
            <a:ext cx="2057400" cy="540990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(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3400"/>
            <a:ext cx="7011458" cy="12192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514600"/>
            <a:ext cx="7200900" cy="1371600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599" y="4800600"/>
            <a:ext cx="6369269" cy="1219200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অতএব,গাড়ি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s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50" y="457200"/>
            <a:ext cx="5772150" cy="1104900"/>
          </a:xfrm>
          <a:prstGeom prst="rect">
            <a:avLst/>
          </a:prstGeom>
          <a:noFill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265" y="1676400"/>
            <a:ext cx="8609135" cy="9525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1" y="3200400"/>
            <a:ext cx="8458200" cy="11144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" y="4076700"/>
            <a:ext cx="4229100" cy="11049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05400"/>
            <a:ext cx="155257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200m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75" y="990600"/>
            <a:ext cx="2714625" cy="88206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209800"/>
            <a:ext cx="3981450" cy="65722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200400"/>
            <a:ext cx="3390900" cy="6572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114800"/>
            <a:ext cx="2381250" cy="4762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953000"/>
            <a:ext cx="1504950" cy="4762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হরিণকে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     	            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ত্বরণে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সেও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সমবেগে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বাঘটি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হরিণকে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বাঘটি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হরিণকে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বাঘটি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t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হরিণটিকে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ঐ 	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s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হরিণের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হরিণের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14400"/>
            <a:ext cx="1028700" cy="485775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914400"/>
            <a:ext cx="1028700" cy="485775"/>
          </a:xfrm>
          <a:prstGeom prst="rect">
            <a:avLst/>
          </a:prstGeom>
          <a:noFill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267200"/>
            <a:ext cx="1990725" cy="485775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050" y="5105400"/>
            <a:ext cx="2190750" cy="485775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724400"/>
            <a:ext cx="1847850" cy="485775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562600"/>
            <a:ext cx="1847850" cy="485775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হরিণের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(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3400"/>
            <a:ext cx="7011458" cy="12192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514600"/>
            <a:ext cx="7200900" cy="1371600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599" y="4800600"/>
            <a:ext cx="6369269" cy="1219200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বাঘটি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s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হরিণটিকে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50" y="457200"/>
            <a:ext cx="5772150" cy="1104900"/>
          </a:xfrm>
          <a:prstGeom prst="rect">
            <a:avLst/>
          </a:prstGeom>
          <a:noFill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265" y="1447800"/>
            <a:ext cx="8609135" cy="9525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962400"/>
            <a:ext cx="4248150" cy="657225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619625"/>
            <a:ext cx="3476625" cy="48577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105400"/>
            <a:ext cx="3067050" cy="485775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562600"/>
            <a:ext cx="1181100" cy="47625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00400"/>
            <a:ext cx="8077200" cy="76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86</Words>
  <Application>Microsoft Office PowerPoint</Application>
  <PresentationFormat>On-screen Show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গতি বিদ্যা Dynamics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আজকে তাহলে বিদায়, আল্লাহ হাফেজ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262</cp:revision>
  <dcterms:created xsi:type="dcterms:W3CDTF">2006-08-16T00:00:00Z</dcterms:created>
  <dcterms:modified xsi:type="dcterms:W3CDTF">2021-01-08T17:13:03Z</dcterms:modified>
</cp:coreProperties>
</file>