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72" r:id="rId6"/>
    <p:sldId id="267" r:id="rId7"/>
    <p:sldId id="273" r:id="rId8"/>
    <p:sldId id="268" r:id="rId9"/>
    <p:sldId id="274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32D64-3303-4865-B86E-C53AB7C7D886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D47A-37B2-47AA-9695-80C0E20D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1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6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8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3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D47A-37B2-47AA-9695-80C0E20DC7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1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0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9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8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6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3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9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8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9401-8ABA-4DA2-9E4C-30F5519F032C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606F-D398-4AB7-ABB2-F3303B75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0.png"/><Relationship Id="rId4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-194008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32263" y="191069"/>
            <a:ext cx="11313994" cy="188339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স্বাগতম</a:t>
            </a:r>
            <a:endParaRPr lang="en-US" sz="8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53432" y="6274463"/>
            <a:ext cx="1998259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3DAABCE0-D01E-4788-9F26-4E9BDF58C23A}" type="datetime1">
              <a:rPr lang="en-US" smtClean="0">
                <a:solidFill>
                  <a:schemeClr val="tx1"/>
                </a:solidFill>
              </a:rPr>
              <a:pPr algn="ctr"/>
              <a:t>8/29/2020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06" y="2047164"/>
            <a:ext cx="11354937" cy="435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86854" y="1323833"/>
            <a:ext cx="11095629" cy="5104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8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ক-</a:t>
            </a:r>
            <a:r>
              <a:rPr lang="en-US" sz="40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সার্বজনীন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গেইট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কী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কী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চিত্রসহ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ব্যাখ্যা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কর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খ-দল   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গেইটি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কোন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কোন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মৌলিক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গেইট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দিয়ে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তৈরী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হয়েছে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সার্কিট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এঁকে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বিশ্লষণ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। </a:t>
            </a:r>
            <a:endParaRPr lang="en-US" sz="4000" dirty="0">
              <a:solidFill>
                <a:schemeClr val="tx1"/>
              </a:solidFill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668743" y="95534"/>
            <a:ext cx="11041038" cy="22109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bn-BD" altLang="en-US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alt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E-B855-4B0B-8281-84F7106D7922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6" name="Date Placeholder 2"/>
          <p:cNvSpPr txBox="1">
            <a:spLocks/>
          </p:cNvSpPr>
          <p:nvPr/>
        </p:nvSpPr>
        <p:spPr>
          <a:xfrm>
            <a:off x="9689910" y="5933270"/>
            <a:ext cx="1970963" cy="36512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488F86D-DD13-40BF-9248-1BCC1DB1D1A7}" type="datetime1">
              <a:rPr lang="en-US" sz="1800" smtClean="0">
                <a:solidFill>
                  <a:schemeClr val="tx1"/>
                </a:solidFill>
              </a:rPr>
              <a:pPr algn="ctr"/>
              <a:t>8/29/2020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3" y="4107976"/>
            <a:ext cx="2272806" cy="92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73207" y="1392071"/>
            <a:ext cx="11041038" cy="5145205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NAND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গেইটগুলোর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68D-A358-4C36-B113-ABBC792AF8B7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9683" y="245661"/>
            <a:ext cx="10918209" cy="12419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বাড়ির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কাজ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9089408" y="5810441"/>
            <a:ext cx="1779895" cy="52212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488F86D-DD13-40BF-9248-1BCC1DB1D1A7}" type="datetime1">
              <a:rPr lang="en-US" sz="1800" smtClean="0">
                <a:solidFill>
                  <a:schemeClr val="tx1"/>
                </a:solidFill>
              </a:rPr>
              <a:pPr algn="ctr"/>
              <a:t>8/29/2020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-81887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32263" y="354843"/>
            <a:ext cx="11177517" cy="155584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/>
              </a:rPr>
              <a:t>ধন্যবাদ</a:t>
            </a:r>
            <a:r>
              <a:rPr lang="en-US" sz="6000" b="1" dirty="0" smtClean="0">
                <a:latin typeface="NikoshBAN"/>
              </a:rPr>
              <a:t> </a:t>
            </a:r>
            <a:endParaRPr lang="en-US" sz="6000" b="1" dirty="0">
              <a:latin typeface="NikoshB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8486-CA93-44B8-A456-4EC689D4788C}" type="datetime1">
              <a:rPr lang="en-US" smtClean="0"/>
              <a:t>8/29/2020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06" y="1888720"/>
            <a:ext cx="11300346" cy="437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4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-98474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32263" y="211540"/>
            <a:ext cx="5759355" cy="604595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মোঃ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আবু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হানিফ</a:t>
            </a:r>
            <a:endParaRPr lang="en-US" sz="48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(</a:t>
            </a:r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প্রভাষক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)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বাংলা</a:t>
            </a:r>
            <a:endParaRPr lang="en-US" sz="48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44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মাদরাসাতু</a:t>
            </a:r>
            <a:r>
              <a:rPr lang="en-US" sz="44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4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ইশায়াতিল</a:t>
            </a:r>
            <a:r>
              <a:rPr lang="en-US" sz="44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4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উলুম</a:t>
            </a:r>
            <a:r>
              <a:rPr lang="en-US" sz="44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।</a:t>
            </a:r>
          </a:p>
          <a:p>
            <a:pPr algn="ctr"/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ইমেইলঃ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abuhanif4045@gmail.com</a:t>
            </a: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en-US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77971" y="142201"/>
            <a:ext cx="5390866" cy="604595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আলিম</a:t>
            </a:r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১ম ও ২য় </a:t>
            </a:r>
            <a:r>
              <a:rPr lang="en-US" sz="4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বর্ষ</a:t>
            </a:r>
            <a:endParaRPr lang="en-US" sz="48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তথ্য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ও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যোগাযোগ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প্রযুক্তি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</a:p>
          <a:p>
            <a:pPr algn="ctr"/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তৃতীয়</a:t>
            </a:r>
            <a:r>
              <a:rPr lang="en-US" sz="4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48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অধ্যায়</a:t>
            </a:r>
            <a:endParaRPr lang="en-US" sz="48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7338" y="4882395"/>
            <a:ext cx="3220870" cy="1027087"/>
          </a:xfrm>
          <a:solidFill>
            <a:srgbClr val="FFFF00"/>
          </a:solidFill>
          <a:ln w="28575">
            <a:solidFill>
              <a:srgbClr val="00B0F0"/>
            </a:solidFill>
          </a:ln>
        </p:spPr>
        <p:txBody>
          <a:bodyPr/>
          <a:lstStyle/>
          <a:p>
            <a:pPr algn="ctr"/>
            <a:fld id="{0964580E-5A5F-4AC4-A635-BAEECD75170E}" type="datetime1">
              <a:rPr lang="en-US" sz="3600" smtClean="0">
                <a:solidFill>
                  <a:schemeClr val="tx1"/>
                </a:solidFill>
              </a:rPr>
              <a:pPr algn="ctr"/>
              <a:t>8/29/2020</a:t>
            </a:fld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7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-346668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48585" y="242046"/>
            <a:ext cx="7262650" cy="55707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</a:t>
            </a:r>
          </a:p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তৃতীয়</a:t>
            </a:r>
            <a:r>
              <a:rPr lang="en-US" sz="60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60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অধ্যায়</a:t>
            </a:r>
            <a:r>
              <a:rPr lang="en-US" sz="6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-</a:t>
            </a:r>
            <a:r>
              <a:rPr lang="en-US" sz="6000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এর</a:t>
            </a:r>
            <a:endParaRPr lang="en-US" sz="60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NAND 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821" y="6015156"/>
            <a:ext cx="1397758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7B271ECE-9565-43DB-9B08-2273CE009BC7}" type="datetime1">
              <a:rPr lang="en-US" smtClean="0">
                <a:solidFill>
                  <a:schemeClr val="tx1"/>
                </a:solidFill>
              </a:rPr>
              <a:pPr algn="ctr"/>
              <a:t>8/29/2020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770" y="259307"/>
            <a:ext cx="3594305" cy="558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Horizontal Scroll 2"/>
          <p:cNvSpPr/>
          <p:nvPr/>
        </p:nvSpPr>
        <p:spPr>
          <a:xfrm>
            <a:off x="554000" y="326571"/>
            <a:ext cx="11451187" cy="5499463"/>
          </a:xfrm>
          <a:prstGeom prst="horizontalScroll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</a:t>
            </a:r>
            <a:endParaRPr lang="en-US" sz="4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• 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NAND 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গেইটের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সার্বজনীনতা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NAND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ন্যান্ড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Universal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গেইট-তা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bn-BD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7456" y="5960565"/>
            <a:ext cx="1793543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81F2771-AA91-4A69-8BA4-9942445F8B5B}" type="datetime1">
              <a:rPr lang="en-US" smtClean="0">
                <a:solidFill>
                  <a:schemeClr val="tx1"/>
                </a:solidFill>
              </a:rPr>
              <a:pPr algn="ctr"/>
              <a:t>8/29/2020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2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9172" y="2361064"/>
            <a:ext cx="4763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ন্যান্ড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>
                <a:latin typeface="NikoshBAN"/>
              </a:rPr>
              <a:t>গেইট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>
                <a:latin typeface="NikoshBAN"/>
              </a:rPr>
              <a:t>দিয়ে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নট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গেইট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বাস্তবায়ন</a:t>
            </a:r>
            <a:endParaRPr lang="en-US" sz="3200" dirty="0">
              <a:latin typeface="NikoshB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56716" y="2767793"/>
            <a:ext cx="2445791" cy="971693"/>
            <a:chOff x="788728" y="2085406"/>
            <a:chExt cx="2445791" cy="97169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87" b="2001"/>
            <a:stretch/>
          </p:blipFill>
          <p:spPr>
            <a:xfrm>
              <a:off x="788728" y="2085406"/>
              <a:ext cx="1940824" cy="97169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647666" y="2361061"/>
                  <a:ext cx="586853" cy="4008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00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AB</m:t>
                            </m:r>
                          </m:e>
                        </m:acc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7666" y="2361061"/>
                  <a:ext cx="586853" cy="40081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6930218" y="3245463"/>
            <a:ext cx="1654224" cy="480372"/>
            <a:chOff x="7394242" y="2358360"/>
            <a:chExt cx="1654224" cy="4803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87" b="-866"/>
            <a:stretch/>
          </p:blipFill>
          <p:spPr>
            <a:xfrm>
              <a:off x="7394242" y="2358360"/>
              <a:ext cx="1299381" cy="480372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8611738" y="2388358"/>
                  <a:ext cx="436728" cy="369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1738" y="2388358"/>
                  <a:ext cx="436728" cy="36990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/>
          <p:cNvSpPr txBox="1"/>
          <p:nvPr/>
        </p:nvSpPr>
        <p:spPr>
          <a:xfrm>
            <a:off x="4285398" y="3125337"/>
            <a:ext cx="2579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NOT </a:t>
            </a:r>
            <a:r>
              <a:rPr lang="en-US" sz="3200" dirty="0" err="1" smtClean="0">
                <a:latin typeface="NikoshBAN"/>
              </a:rPr>
              <a:t>এর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ক্ষেত্রে</a:t>
            </a:r>
            <a:r>
              <a:rPr lang="en-US" sz="3200" dirty="0" smtClean="0">
                <a:latin typeface="NikoshBAN"/>
              </a:rPr>
              <a:t> , </a:t>
            </a:r>
            <a:endParaRPr lang="en-US" sz="3200" dirty="0">
              <a:latin typeface="NikoshB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67285" y="3862316"/>
                <a:ext cx="1692321" cy="1079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</m:acc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NikoshBAN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3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e>
                    </m:acc>
                  </m:oMath>
                </a14:m>
                <a:endParaRPr lang="en-US" sz="3200" dirty="0">
                  <a:latin typeface="NikoshBAN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285" y="3862316"/>
                <a:ext cx="1692321" cy="1079526"/>
              </a:xfrm>
              <a:prstGeom prst="rect">
                <a:avLst/>
              </a:prstGeom>
              <a:blipFill rotWithShape="0">
                <a:blip r:embed="rId6"/>
                <a:stretch>
                  <a:fillRect l="-2878" b="-22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073255" y="4353635"/>
            <a:ext cx="3179928" cy="789212"/>
            <a:chOff x="6673756" y="3916907"/>
            <a:chExt cx="3179928" cy="78921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94" t="1" r="12587" b="-865"/>
            <a:stretch/>
          </p:blipFill>
          <p:spPr>
            <a:xfrm>
              <a:off x="6946709" y="3955148"/>
              <a:ext cx="1596789" cy="72603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673759" y="3916907"/>
              <a:ext cx="409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73756" y="4244454"/>
              <a:ext cx="3275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8461616" y="4067033"/>
                  <a:ext cx="1392068" cy="4624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acc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</m:acc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1616" y="4067033"/>
                  <a:ext cx="1392068" cy="46243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298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6250675" y="5326748"/>
            <a:ext cx="3903260" cy="726034"/>
            <a:chOff x="354842" y="5613351"/>
            <a:chExt cx="3903260" cy="72603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94" t="1" r="12587" b="-865"/>
            <a:stretch/>
          </p:blipFill>
          <p:spPr>
            <a:xfrm>
              <a:off x="1160059" y="5613351"/>
              <a:ext cx="1596790" cy="726034"/>
            </a:xfrm>
            <a:prstGeom prst="rect">
              <a:avLst/>
            </a:prstGeom>
          </p:spPr>
        </p:pic>
        <p:cxnSp>
          <p:nvCxnSpPr>
            <p:cNvPr id="10" name="Elbow Connector 9"/>
            <p:cNvCxnSpPr/>
            <p:nvPr/>
          </p:nvCxnSpPr>
          <p:spPr>
            <a:xfrm>
              <a:off x="627797" y="5827594"/>
              <a:ext cx="818866" cy="259307"/>
            </a:xfrm>
            <a:prstGeom prst="bentConnector3">
              <a:avLst>
                <a:gd name="adj1" fmla="val 6666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4842" y="5636525"/>
              <a:ext cx="409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715906" y="5677468"/>
                  <a:ext cx="1542196" cy="4624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acc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</m:acc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5906" y="5677468"/>
                  <a:ext cx="1542196" cy="46243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/>
          <p:cNvSpPr txBox="1"/>
          <p:nvPr/>
        </p:nvSpPr>
        <p:spPr>
          <a:xfrm>
            <a:off x="313898" y="4026090"/>
            <a:ext cx="3330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</a:t>
            </a:r>
            <a:r>
              <a:rPr lang="en-US" sz="2400" dirty="0" smtClean="0"/>
              <a:t>। </a:t>
            </a:r>
            <a:r>
              <a:rPr lang="en-US" sz="2400" dirty="0" err="1" smtClean="0"/>
              <a:t>ফাংশনে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 OR(+) </a:t>
            </a:r>
            <a:r>
              <a:rPr lang="en-US" sz="2400" dirty="0" err="1" smtClean="0"/>
              <a:t>থাবে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২।  </a:t>
            </a:r>
            <a:r>
              <a:rPr lang="en-US" sz="2400" dirty="0" err="1" smtClean="0"/>
              <a:t>ANDএর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ক্ষত্রে</a:t>
            </a:r>
            <a:r>
              <a:rPr lang="en-US" sz="2400" dirty="0" smtClean="0"/>
              <a:t> “</a:t>
            </a:r>
            <a:r>
              <a:rPr lang="en-US" sz="2400" dirty="0" err="1" smtClean="0"/>
              <a:t>হোল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নট</a:t>
            </a:r>
            <a:r>
              <a:rPr lang="en-US" sz="2400" dirty="0" smtClean="0"/>
              <a:t>”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 smtClean="0"/>
              <a:t>NANDকরতে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777922" y="364591"/>
            <a:ext cx="10589492" cy="210565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একক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endParaRPr lang="en-US" sz="6600" dirty="0"/>
          </a:p>
        </p:txBody>
      </p:sp>
      <p:sp>
        <p:nvSpPr>
          <p:cNvPr id="6" name="Rounded Rectangle 5"/>
          <p:cNvSpPr/>
          <p:nvPr/>
        </p:nvSpPr>
        <p:spPr>
          <a:xfrm>
            <a:off x="627798" y="2429302"/>
            <a:ext cx="10795378" cy="40038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* 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NAND 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সার্বজনীনতা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ব্যাখ্যা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কর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।    </a:t>
            </a:r>
            <a:endParaRPr lang="bn-IN" sz="4400" dirty="0" smtClean="0">
              <a:solidFill>
                <a:schemeClr val="bg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NikoshBAN" panose="02000000000000000000"/>
                <a:cs typeface="NikoshBAN" panose="02000000000000000000" pitchFamily="2" charset="0"/>
              </a:rPr>
              <a:t>*</a:t>
            </a:r>
            <a:r>
              <a:rPr lang="en-US" sz="4400" dirty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এমন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একটি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লজিক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সার্কিট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তৈরী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কর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যার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ইনপুট</a:t>
            </a:r>
            <a:r>
              <a:rPr lang="en-US" sz="4400" dirty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মান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০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১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যাহাই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হোক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কেন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আউটপুটে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সবর্দা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১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ফলাফল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করবে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bn-BD" sz="4400" b="1" dirty="0" smtClean="0">
              <a:solidFill>
                <a:schemeClr val="bg1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80978" y="5933270"/>
            <a:ext cx="1779895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8488F86D-DD13-40BF-9248-1BCC1DB1D1A7}" type="datetime1">
              <a:rPr lang="en-US" smtClean="0">
                <a:solidFill>
                  <a:schemeClr val="tx1"/>
                </a:solidFill>
              </a:rPr>
              <a:pPr algn="ctr"/>
              <a:t>8/29/2020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39990" y="1856097"/>
            <a:ext cx="4763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ন্যান্ড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>
                <a:latin typeface="NikoshBAN"/>
              </a:rPr>
              <a:t>গেইট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>
                <a:latin typeface="NikoshBAN"/>
              </a:rPr>
              <a:t>দিয়ে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গেইট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বাস্তবায়ন</a:t>
            </a:r>
            <a:endParaRPr lang="en-US" sz="3200" dirty="0">
              <a:latin typeface="NikoshB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398" y="3125337"/>
            <a:ext cx="2579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ORএর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ক্ষেত্রে</a:t>
            </a:r>
            <a:r>
              <a:rPr lang="en-US" sz="3200" dirty="0" smtClean="0">
                <a:latin typeface="NikoshBAN"/>
              </a:rPr>
              <a:t> , </a:t>
            </a:r>
            <a:endParaRPr lang="en-US" sz="3200" dirty="0">
              <a:latin typeface="NikoshB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67284" y="3862316"/>
            <a:ext cx="1405719" cy="585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A+B=</a:t>
            </a:r>
            <a:endParaRPr lang="en-US" sz="3200" dirty="0">
              <a:latin typeface="NikoshBAN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390865" y="4862724"/>
            <a:ext cx="2402007" cy="726034"/>
            <a:chOff x="354842" y="5613351"/>
            <a:chExt cx="2402007" cy="72603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94" t="1" r="12587" b="-865"/>
            <a:stretch/>
          </p:blipFill>
          <p:spPr>
            <a:xfrm>
              <a:off x="1160059" y="5613351"/>
              <a:ext cx="1596790" cy="726034"/>
            </a:xfrm>
            <a:prstGeom prst="rect">
              <a:avLst/>
            </a:prstGeom>
          </p:spPr>
        </p:pic>
        <p:cxnSp>
          <p:nvCxnSpPr>
            <p:cNvPr id="10" name="Elbow Connector 9"/>
            <p:cNvCxnSpPr/>
            <p:nvPr/>
          </p:nvCxnSpPr>
          <p:spPr>
            <a:xfrm>
              <a:off x="627797" y="5827594"/>
              <a:ext cx="818866" cy="259307"/>
            </a:xfrm>
            <a:prstGeom prst="bentConnector3">
              <a:avLst>
                <a:gd name="adj1" fmla="val 6666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4842" y="5636525"/>
              <a:ext cx="409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5009" y="3207223"/>
            <a:ext cx="736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A+B</a:t>
            </a:r>
            <a:endParaRPr lang="en-US" sz="2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5418161" y="5831715"/>
            <a:ext cx="2402007" cy="726034"/>
            <a:chOff x="354842" y="5613351"/>
            <a:chExt cx="2402007" cy="726034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94" t="1" r="12587" b="-865"/>
            <a:stretch/>
          </p:blipFill>
          <p:spPr>
            <a:xfrm>
              <a:off x="1160059" y="5613351"/>
              <a:ext cx="1596790" cy="726034"/>
            </a:xfrm>
            <a:prstGeom prst="rect">
              <a:avLst/>
            </a:prstGeom>
          </p:spPr>
        </p:pic>
        <p:cxnSp>
          <p:nvCxnSpPr>
            <p:cNvPr id="36" name="Elbow Connector 35"/>
            <p:cNvCxnSpPr/>
            <p:nvPr/>
          </p:nvCxnSpPr>
          <p:spPr>
            <a:xfrm>
              <a:off x="627797" y="5827594"/>
              <a:ext cx="818866" cy="259307"/>
            </a:xfrm>
            <a:prstGeom prst="bentConnector3">
              <a:avLst>
                <a:gd name="adj1" fmla="val 6666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54842" y="5636525"/>
              <a:ext cx="409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6" r="12587" b="2001"/>
          <a:stretch/>
        </p:blipFill>
        <p:spPr>
          <a:xfrm>
            <a:off x="8338782" y="5183446"/>
            <a:ext cx="1801505" cy="971693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0940954" y="5172498"/>
            <a:ext cx="98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=A+B</a:t>
            </a:r>
            <a:endParaRPr lang="en-US" sz="2400" dirty="0"/>
          </a:p>
        </p:txBody>
      </p:sp>
      <p:cxnSp>
        <p:nvCxnSpPr>
          <p:cNvPr id="43" name="Elbow Connector 42"/>
          <p:cNvCxnSpPr/>
          <p:nvPr/>
        </p:nvCxnSpPr>
        <p:spPr>
          <a:xfrm>
            <a:off x="7792872" y="5212093"/>
            <a:ext cx="655092" cy="260659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5" idx="3"/>
          </p:cNvCxnSpPr>
          <p:nvPr/>
        </p:nvCxnSpPr>
        <p:spPr>
          <a:xfrm flipV="1">
            <a:off x="7820168" y="5868538"/>
            <a:ext cx="696035" cy="326194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482201" y="3421756"/>
            <a:ext cx="1368975" cy="954107"/>
            <a:chOff x="2274976" y="3503642"/>
            <a:chExt cx="1368975" cy="954107"/>
          </a:xfrm>
        </p:grpSpPr>
        <p:sp>
          <p:nvSpPr>
            <p:cNvPr id="50" name="Rectangle 49"/>
            <p:cNvSpPr/>
            <p:nvPr/>
          </p:nvSpPr>
          <p:spPr>
            <a:xfrm>
              <a:off x="2274976" y="3503642"/>
              <a:ext cx="136897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3200" dirty="0" smtClean="0">
                <a:latin typeface="NikoshBAN"/>
              </a:endParaRPr>
            </a:p>
            <a:p>
              <a:r>
                <a:rPr lang="en-US" sz="2400" dirty="0" smtClean="0">
                  <a:latin typeface="NikoshBAN"/>
                </a:rPr>
                <a:t>A+B</a:t>
              </a:r>
              <a:endParaRPr lang="en-US" sz="2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361063" y="4012440"/>
              <a:ext cx="6277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347415" y="3930553"/>
              <a:ext cx="6277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0126637" y="5188031"/>
            <a:ext cx="1323833" cy="585929"/>
            <a:chOff x="697986" y="3676217"/>
            <a:chExt cx="1364776" cy="5148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697986" y="3676217"/>
                  <a:ext cx="1364776" cy="5148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</m:acc>
                        <m:r>
                          <a:rPr lang="en-US" sz="3200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acc>
                          <m:accPr>
                            <m:chr m:val="̅"/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latin typeface="NikoshBAN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986" y="3676217"/>
                  <a:ext cx="1364776" cy="5148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/>
            <p:cNvCxnSpPr/>
            <p:nvPr/>
          </p:nvCxnSpPr>
          <p:spPr>
            <a:xfrm>
              <a:off x="791569" y="3698545"/>
              <a:ext cx="708400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6223380" y="3835021"/>
            <a:ext cx="1255593" cy="585930"/>
            <a:chOff x="941697" y="4626591"/>
            <a:chExt cx="1255593" cy="5859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941697" y="4626591"/>
                  <a:ext cx="1255593" cy="5859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/>
                    </a:rPr>
                    <a:t>=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</m:acc>
                    </m:oMath>
                  </a14:m>
                  <a:r>
                    <a:rPr lang="en-US" sz="3200" dirty="0" smtClean="0">
                      <a:latin typeface="NikoshBAN"/>
                    </a:rPr>
                    <a:t>.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</m:e>
                      </m:acc>
                    </m:oMath>
                  </a14:m>
                  <a:endParaRPr lang="en-US" sz="3200" dirty="0">
                    <a:latin typeface="NikoshBAN"/>
                  </a:endParaRP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697" y="4626591"/>
                  <a:ext cx="1255593" cy="5859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2621" t="-13542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/>
            <p:cNvCxnSpPr/>
            <p:nvPr/>
          </p:nvCxnSpPr>
          <p:spPr>
            <a:xfrm>
              <a:off x="1241946" y="4667534"/>
              <a:ext cx="7642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3" b="-3731"/>
          <a:stretch/>
        </p:blipFill>
        <p:spPr>
          <a:xfrm>
            <a:off x="6711855" y="3029804"/>
            <a:ext cx="1490449" cy="9007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28848" y="4844955"/>
                <a:ext cx="600501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848" y="4844955"/>
                <a:ext cx="600501" cy="369909"/>
              </a:xfrm>
              <a:prstGeom prst="rect">
                <a:avLst/>
              </a:prstGeom>
              <a:blipFill rotWithShape="0">
                <a:blip r:embed="rId7"/>
                <a:stretch>
                  <a:fillRect r="-13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178723" y="5568286"/>
                <a:ext cx="6550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723" y="5568286"/>
                <a:ext cx="655092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14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54842" y="4285397"/>
            <a:ext cx="3330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</a:t>
            </a:r>
            <a:r>
              <a:rPr lang="en-US" sz="2400" dirty="0" smtClean="0"/>
              <a:t>। </a:t>
            </a:r>
            <a:r>
              <a:rPr lang="en-US" sz="2400" dirty="0" err="1" smtClean="0"/>
              <a:t>ফাংশনে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 OR(+) </a:t>
            </a:r>
            <a:r>
              <a:rPr lang="en-US" sz="2400" dirty="0" err="1" smtClean="0"/>
              <a:t>থাবে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২।  </a:t>
            </a:r>
            <a:r>
              <a:rPr lang="en-US" sz="2400" dirty="0" err="1" smtClean="0"/>
              <a:t>ANDএর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ক্ষত্রে</a:t>
            </a:r>
            <a:r>
              <a:rPr lang="en-US" sz="2400" dirty="0" smtClean="0"/>
              <a:t> “</a:t>
            </a:r>
            <a:r>
              <a:rPr lang="en-US" sz="2400" dirty="0" err="1" smtClean="0"/>
              <a:t>হোল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নট</a:t>
            </a:r>
            <a:r>
              <a:rPr lang="en-US" sz="2400" dirty="0" smtClean="0"/>
              <a:t>”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 smtClean="0"/>
              <a:t>NANDকরতে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40" grpId="0"/>
      <p:bldP spid="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-143691" y="-98474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2"/>
              <p:cNvSpPr/>
              <p:nvPr/>
            </p:nvSpPr>
            <p:spPr>
              <a:xfrm>
                <a:off x="377589" y="2119953"/>
                <a:ext cx="11359486" cy="3994244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1"/>
                <a:r>
                  <a:rPr lang="bn-BD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জোড়ায় আলোচনাকরে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লজিক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সার্কিট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তৈরী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করঃ</a:t>
                </a:r>
                <a:r>
                  <a:rPr lang="en-US" sz="40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</a:p>
              <a:p>
                <a:pPr lvl="1"/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F= A+B+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4000" dirty="0" smtClean="0">
                    <a:latin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</a:rPr>
                  <a:t>লজিজ</a:t>
                </a:r>
                <a:r>
                  <a:rPr lang="en-US" sz="4000" dirty="0" smtClean="0">
                    <a:latin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</a:rPr>
                  <a:t>সার্কিট</a:t>
                </a:r>
                <a:r>
                  <a:rPr lang="en-US" sz="4000" dirty="0" smtClean="0">
                    <a:latin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</a:rPr>
                  <a:t>বাস্তবায়ন</a:t>
                </a:r>
                <a:r>
                  <a:rPr lang="en-US" sz="4000" dirty="0" smtClean="0">
                    <a:latin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</a:rPr>
                  <a:t>দেখাও</a:t>
                </a:r>
                <a:r>
                  <a:rPr lang="en-US" sz="4000" dirty="0" smtClean="0">
                    <a:latin typeface="NikoshBAN" panose="02000000000000000000" pitchFamily="2" charset="0"/>
                  </a:rPr>
                  <a:t>। </a:t>
                </a:r>
              </a:p>
              <a:p>
                <a:pPr lvl="1"/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২।F=PQ+PR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ন্যান্ড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সাহায্যে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মৌলিক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সার্কিট</a:t>
                </a:r>
                <a:r>
                  <a:rPr lang="en-US" sz="4000" b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বাস্তবায়ন</a:t>
                </a:r>
                <a:r>
                  <a:rPr lang="en-US" sz="40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	</a:t>
                </a:r>
              </a:p>
              <a:p>
                <a:pPr lvl="1"/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89" y="2119953"/>
                <a:ext cx="11359486" cy="3994244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3684" y="6151633"/>
            <a:ext cx="1725304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A0D37B9C-A3E9-4347-BF84-31B3995DA689}" type="datetime1">
              <a:rPr lang="en-US" smtClean="0">
                <a:solidFill>
                  <a:schemeClr val="tx1"/>
                </a:solidFill>
              </a:rPr>
              <a:pPr algn="ctr"/>
              <a:t>8/29/2020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0375" y="245659"/>
            <a:ext cx="11232108" cy="18424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alt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alt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9172" y="2361064"/>
            <a:ext cx="4763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ন্যান্ড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>
                <a:latin typeface="NikoshBAN"/>
              </a:rPr>
              <a:t>গেইট</a:t>
            </a:r>
            <a:r>
              <a:rPr lang="en-US" sz="3200" dirty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দিয়ে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এন্ড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গেইট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বাস্তবায়ন</a:t>
            </a:r>
            <a:endParaRPr lang="en-US" sz="3200" dirty="0">
              <a:latin typeface="Nikosh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87" b="2001"/>
          <a:stretch/>
        </p:blipFill>
        <p:spPr>
          <a:xfrm>
            <a:off x="5074124" y="5074265"/>
            <a:ext cx="1962484" cy="9716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85398" y="3125337"/>
            <a:ext cx="2579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অ্যান্ড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এর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ক্ষেত্রে</a:t>
            </a:r>
            <a:r>
              <a:rPr lang="en-US" sz="3200" dirty="0" smtClean="0">
                <a:latin typeface="NikoshBAN"/>
              </a:rPr>
              <a:t> ,  </a:t>
            </a:r>
            <a:endParaRPr lang="en-US" sz="3200" dirty="0">
              <a:latin typeface="NikoshB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3" y="3875963"/>
            <a:ext cx="941693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A.B=</a:t>
            </a:r>
            <a:endParaRPr lang="en-US" sz="2400" dirty="0">
              <a:latin typeface="NikoshBAN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001304" y="5354046"/>
            <a:ext cx="2101755" cy="726034"/>
            <a:chOff x="7397088" y="5258511"/>
            <a:chExt cx="2101755" cy="72603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94" t="1" r="12587" b="-865"/>
            <a:stretch/>
          </p:blipFill>
          <p:spPr>
            <a:xfrm>
              <a:off x="7902053" y="5258511"/>
              <a:ext cx="1596790" cy="726034"/>
            </a:xfrm>
            <a:prstGeom prst="rect">
              <a:avLst/>
            </a:prstGeom>
          </p:spPr>
        </p:pic>
        <p:cxnSp>
          <p:nvCxnSpPr>
            <p:cNvPr id="10" name="Elbow Connector 9"/>
            <p:cNvCxnSpPr/>
            <p:nvPr/>
          </p:nvCxnSpPr>
          <p:spPr>
            <a:xfrm>
              <a:off x="7397088" y="5472753"/>
              <a:ext cx="818866" cy="259307"/>
            </a:xfrm>
            <a:prstGeom prst="bentConnector3">
              <a:avLst>
                <a:gd name="adj1" fmla="val 6666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22" t="1582" r="10152" b="-1582"/>
          <a:stretch/>
        </p:blipFill>
        <p:spPr>
          <a:xfrm>
            <a:off x="6575377" y="3027101"/>
            <a:ext cx="1545041" cy="8625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052180" y="3207224"/>
            <a:ext cx="777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A.B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5482201" y="3421756"/>
            <a:ext cx="1368975" cy="954107"/>
            <a:chOff x="2274976" y="3503642"/>
            <a:chExt cx="1368975" cy="954107"/>
          </a:xfrm>
        </p:grpSpPr>
        <p:sp>
          <p:nvSpPr>
            <p:cNvPr id="28" name="Rectangle 27"/>
            <p:cNvSpPr/>
            <p:nvPr/>
          </p:nvSpPr>
          <p:spPr>
            <a:xfrm>
              <a:off x="2274976" y="3503642"/>
              <a:ext cx="136897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3200" dirty="0" smtClean="0">
                <a:latin typeface="NikoshBAN"/>
              </a:endParaRPr>
            </a:p>
            <a:p>
              <a:r>
                <a:rPr lang="en-US" sz="2400" dirty="0" smtClean="0">
                  <a:latin typeface="NikoshBAN"/>
                </a:rPr>
                <a:t>A.B</a:t>
              </a:r>
              <a:endParaRPr lang="en-US" sz="2400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361063" y="4012440"/>
              <a:ext cx="395784" cy="136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347415" y="3930553"/>
              <a:ext cx="423079" cy="136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56159" y="5141085"/>
                <a:ext cx="623889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159" y="5141085"/>
                <a:ext cx="623889" cy="36990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8634834" y="4636407"/>
            <a:ext cx="1368975" cy="954107"/>
            <a:chOff x="2274976" y="3503642"/>
            <a:chExt cx="1368975" cy="954107"/>
          </a:xfrm>
        </p:grpSpPr>
        <p:sp>
          <p:nvSpPr>
            <p:cNvPr id="34" name="Rectangle 33"/>
            <p:cNvSpPr/>
            <p:nvPr/>
          </p:nvSpPr>
          <p:spPr>
            <a:xfrm>
              <a:off x="2274976" y="3503642"/>
              <a:ext cx="136897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3200" dirty="0" smtClean="0">
                <a:latin typeface="NikoshBAN"/>
              </a:endParaRPr>
            </a:p>
            <a:p>
              <a:r>
                <a:rPr lang="en-US" sz="2400" dirty="0" smtClean="0">
                  <a:latin typeface="NikoshBAN"/>
                </a:rPr>
                <a:t>A.B</a:t>
              </a:r>
              <a:endParaRPr lang="en-US" sz="24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361063" y="4012440"/>
              <a:ext cx="6277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347415" y="3930553"/>
              <a:ext cx="62779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9494643" y="5222972"/>
                <a:ext cx="8467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>
                          <a:latin typeface="NikoshBAN"/>
                        </a:rPr>
                        <m:t>A</m:t>
                      </m:r>
                      <m:r>
                        <m:rPr>
                          <m:nor/>
                        </m:rPr>
                        <a:rPr lang="en-US" dirty="0">
                          <a:latin typeface="NikoshBAN"/>
                        </a:rPr>
                        <m:t>.</m:t>
                      </m:r>
                      <m:r>
                        <m:rPr>
                          <m:nor/>
                        </m:rPr>
                        <a:rPr lang="en-US" dirty="0">
                          <a:latin typeface="NikoshBAN"/>
                        </a:rPr>
                        <m:t>B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643" y="5222972"/>
                <a:ext cx="8467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13898" y="4026090"/>
            <a:ext cx="3330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</a:t>
            </a:r>
            <a:r>
              <a:rPr lang="en-US" sz="2400" dirty="0" smtClean="0"/>
              <a:t>। </a:t>
            </a:r>
            <a:r>
              <a:rPr lang="en-US" sz="2400" dirty="0" err="1" smtClean="0"/>
              <a:t>ফাংশনে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 OR(+) </a:t>
            </a:r>
            <a:r>
              <a:rPr lang="en-US" sz="2400" dirty="0" err="1" smtClean="0"/>
              <a:t>থাবে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২।  </a:t>
            </a:r>
            <a:r>
              <a:rPr lang="en-US" sz="2400" dirty="0" err="1" smtClean="0"/>
              <a:t>ANDএর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ক্ষত্রে</a:t>
            </a:r>
            <a:r>
              <a:rPr lang="en-US" sz="2400" dirty="0" smtClean="0"/>
              <a:t> “</a:t>
            </a:r>
            <a:r>
              <a:rPr lang="en-US" sz="2400" dirty="0" err="1" smtClean="0"/>
              <a:t>হোল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নট</a:t>
            </a:r>
            <a:r>
              <a:rPr lang="en-US" sz="2400" dirty="0" smtClean="0"/>
              <a:t>”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 smtClean="0"/>
              <a:t>NANDকরতে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9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3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353</Words>
  <Application>Microsoft Office PowerPoint</Application>
  <PresentationFormat>Widescreen</PresentationFormat>
  <Paragraphs>100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Narkisim</vt:lpstr>
      <vt:lpstr>NikoshBAN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129</cp:revision>
  <dcterms:created xsi:type="dcterms:W3CDTF">2020-08-22T21:15:21Z</dcterms:created>
  <dcterms:modified xsi:type="dcterms:W3CDTF">2020-08-29T07:36:21Z</dcterms:modified>
</cp:coreProperties>
</file>