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8" r:id="rId6"/>
    <p:sldId id="262" r:id="rId7"/>
    <p:sldId id="260" r:id="rId8"/>
    <p:sldId id="269" r:id="rId9"/>
    <p:sldId id="270" r:id="rId10"/>
    <p:sldId id="272" r:id="rId11"/>
    <p:sldId id="261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22F8552F-EFEA-418C-9E93-614D33C9C2C6}">
          <p14:sldIdLst>
            <p14:sldId id="256"/>
            <p14:sldId id="257"/>
            <p14:sldId id="258"/>
            <p14:sldId id="259"/>
            <p14:sldId id="268"/>
            <p14:sldId id="262"/>
            <p14:sldId id="260"/>
            <p14:sldId id="269"/>
            <p14:sldId id="270"/>
            <p14:sldId id="272"/>
            <p14:sldId id="261"/>
            <p14:sldId id="271"/>
            <p14:sldId id="264"/>
            <p14:sldId id="265"/>
          </p14:sldIdLst>
        </p14:section>
        <p14:section name="Untitled Section" id="{15E2FB40-E9DD-4CCB-96FE-C97D7E917AAF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842" autoAdjust="0"/>
  </p:normalViewPr>
  <p:slideViewPr>
    <p:cSldViewPr snapToGrid="0">
      <p:cViewPr varScale="1">
        <p:scale>
          <a:sx n="81" d="100"/>
          <a:sy n="81" d="100"/>
        </p:scale>
        <p:origin x="-2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ABB9A-6AC4-472F-B3D6-1E832778FE5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907DC-7DA6-40D6-83D4-D35896660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05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907DC-7DA6-40D6-83D4-D35896660F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44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907DC-7DA6-40D6-83D4-D35896660F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98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F69C-94C4-4D83-AD39-91240082176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FE5FF4-8109-4D91-AE6D-2EC070BBF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F69C-94C4-4D83-AD39-91240082176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5FF4-8109-4D91-AE6D-2EC070BBF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36FE5FF4-8109-4D91-AE6D-2EC070BBF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F69C-94C4-4D83-AD39-91240082176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F69C-94C4-4D83-AD39-91240082176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36FE5FF4-8109-4D91-AE6D-2EC070BBF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F69C-94C4-4D83-AD39-91240082176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FE5FF4-8109-4D91-AE6D-2EC070BBF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3612F69C-94C4-4D83-AD39-91240082176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5FF4-8109-4D91-AE6D-2EC070BBF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F69C-94C4-4D83-AD39-91240082176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36FE5FF4-8109-4D91-AE6D-2EC070BBF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F69C-94C4-4D83-AD39-91240082176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36FE5FF4-8109-4D91-AE6D-2EC070BBF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F69C-94C4-4D83-AD39-91240082176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FE5FF4-8109-4D91-AE6D-2EC070BBF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FE5FF4-8109-4D91-AE6D-2EC070BBF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F69C-94C4-4D83-AD39-91240082176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36FE5FF4-8109-4D91-AE6D-2EC070BBF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3612F69C-94C4-4D83-AD39-91240082176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612F69C-94C4-4D83-AD39-91240082176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FE5FF4-8109-4D91-AE6D-2EC070BBF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898024" y="228600"/>
            <a:ext cx="3259519" cy="1435654"/>
          </a:xfrm>
          <a:prstGeom prst="wave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ave 4"/>
          <p:cNvSpPr/>
          <p:nvPr/>
        </p:nvSpPr>
        <p:spPr>
          <a:xfrm>
            <a:off x="5111261" y="2981917"/>
            <a:ext cx="4417398" cy="2105898"/>
          </a:xfrm>
          <a:prstGeom prst="wave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 descr="2020-02-07-14-43-04-8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230" y="1125415"/>
            <a:ext cx="3856893" cy="51425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22277" y="3493477"/>
            <a:ext cx="3856892" cy="113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</a:rPr>
              <a:t>স্বাগত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5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653" y="1634837"/>
            <a:ext cx="5264727" cy="2123658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ইয়ের ৩৮পৃঃ খোল এবং নিরবে পড়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6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4186" y="922531"/>
            <a:ext cx="23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3600" b="1" i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462" y="1736035"/>
            <a:ext cx="6577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দলঃ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*গার্মেন্টস কর্মী কী কী কাজ করে----তা ৫ টি বাক্যে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3631" y="40085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দলঃ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*শ্রমের গুরুত্ব সম্পর্কে ৩ টি বাক্য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4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015" y="1617784"/>
            <a:ext cx="3458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3040172" y="1225825"/>
            <a:ext cx="4638261" cy="1987826"/>
          </a:xfrm>
          <a:prstGeom prst="wave">
            <a:avLst>
              <a:gd name="adj1" fmla="val 16500"/>
              <a:gd name="adj2" fmla="val 0"/>
            </a:avLst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1920" y="3816150"/>
            <a:ext cx="7832035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.কারা রপ্তানির জন্য পোশাক তৈরি করে 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.কারা দৈনন্দিন জীবনযাপনে সাহায্য করে 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৩.বিদ্যালয়,অফিস,হাসপাতাল,রাস্তা কারা পরিষ্কার করে?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3826" y="3536696"/>
            <a:ext cx="7885043" cy="2385391"/>
          </a:xfrm>
          <a:prstGeom prst="rect">
            <a:avLst/>
          </a:prstGeom>
          <a:noFill/>
          <a:ln w="762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5275" y="3697694"/>
            <a:ext cx="8269356" cy="2215728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8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2153" y="3102221"/>
            <a:ext cx="634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</a:rPr>
              <a:t>সবাইকে</a:t>
            </a:r>
            <a:r>
              <a:rPr lang="bn-BD" sz="7200" dirty="0" smtClean="0">
                <a:solidFill>
                  <a:srgbClr val="C00000"/>
                </a:solidFill>
              </a:rPr>
              <a:t> </a:t>
            </a:r>
            <a:r>
              <a:rPr lang="bn-BD" sz="6600" dirty="0" smtClean="0">
                <a:solidFill>
                  <a:srgbClr val="C00000"/>
                </a:solidFill>
              </a:rPr>
              <a:t>ধন্যবাদ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0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8B2892-2266-4190-B9AB-59C979E980ED}"/>
              </a:ext>
            </a:extLst>
          </p:cNvPr>
          <p:cNvSpPr txBox="1"/>
          <p:nvPr/>
        </p:nvSpPr>
        <p:spPr>
          <a:xfrm>
            <a:off x="987525" y="326722"/>
            <a:ext cx="905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4AB24B-0729-4047-B3D1-7AC688E3442F}"/>
              </a:ext>
            </a:extLst>
          </p:cNvPr>
          <p:cNvSpPr txBox="1"/>
          <p:nvPr/>
        </p:nvSpPr>
        <p:spPr>
          <a:xfrm>
            <a:off x="6643749" y="1250200"/>
            <a:ext cx="15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xmlns="" id="{23C3CD33-6D30-4EF0-A8E8-2A05E7CBC3AC}"/>
              </a:ext>
            </a:extLst>
          </p:cNvPr>
          <p:cNvSpPr/>
          <p:nvPr/>
        </p:nvSpPr>
        <p:spPr>
          <a:xfrm>
            <a:off x="3293200" y="377908"/>
            <a:ext cx="5020861" cy="1362487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B5F70B-7B97-46D2-BFBF-A49B08177B49}"/>
              </a:ext>
            </a:extLst>
          </p:cNvPr>
          <p:cNvSpPr/>
          <p:nvPr/>
        </p:nvSpPr>
        <p:spPr>
          <a:xfrm>
            <a:off x="459858" y="2577253"/>
            <a:ext cx="7316643" cy="3337963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নামঃসালেহা বেগম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পদবিঃসহকারি শিক্ষক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 গোলকপুর সঃপ্রাঃ বিদ্যাঃ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রায়পুর,লক্ষ্মীপুর।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F28B8D-80B5-4A30-A52F-6F2F58981727}"/>
              </a:ext>
            </a:extLst>
          </p:cNvPr>
          <p:cNvSpPr/>
          <p:nvPr/>
        </p:nvSpPr>
        <p:spPr>
          <a:xfrm>
            <a:off x="9000591" y="2776346"/>
            <a:ext cx="2727583" cy="2953341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11F347-B987-4931-9A71-4499732E1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9549" y="2830678"/>
            <a:ext cx="2802241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2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1814" y="1171093"/>
            <a:ext cx="2421018" cy="646331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6429" y="2653043"/>
            <a:ext cx="84604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iyam Rupali ANSI" panose="02000000000000000000" pitchFamily="2" charset="0"/>
              </a:rPr>
              <a:t>শ্রেনি</a:t>
            </a:r>
            <a:r>
              <a:rPr lang="en-US" sz="3600" dirty="0" smtClean="0">
                <a:latin typeface="Siyam Rupali ANSI" panose="02000000000000000000" pitchFamily="2" charset="0"/>
              </a:rPr>
              <a:t> </a:t>
            </a:r>
            <a:r>
              <a:rPr lang="bn-BD" sz="3600" dirty="0" smtClean="0">
                <a:latin typeface="Siyam Rupali ANSI" panose="02000000000000000000" pitchFamily="2" charset="0"/>
              </a:rPr>
              <a:t>-</a:t>
            </a:r>
            <a:r>
              <a:rPr lang="en-US" sz="3600" dirty="0" smtClean="0">
                <a:latin typeface="Siyam Rupali ANSI" panose="02000000000000000000" pitchFamily="2" charset="0"/>
              </a:rPr>
              <a:t>৪র্থ</a:t>
            </a:r>
            <a:endParaRPr lang="en-US" sz="3600" dirty="0" smtClean="0">
              <a:latin typeface="Siyam Rupali ANSI" panose="02000000000000000000" pitchFamily="2" charset="0"/>
            </a:endParaRPr>
          </a:p>
          <a:p>
            <a:r>
              <a:rPr lang="en-US" sz="3600" dirty="0" err="1" smtClean="0">
                <a:latin typeface="Siyam Rupali ANSI" panose="02000000000000000000" pitchFamily="2" charset="0"/>
              </a:rPr>
              <a:t>বিষয়</a:t>
            </a:r>
            <a:r>
              <a:rPr lang="bn-BD" sz="3600" dirty="0" smtClean="0">
                <a:latin typeface="Siyam Rupali ANSI" panose="02000000000000000000" pitchFamily="2" charset="0"/>
              </a:rPr>
              <a:t>-</a:t>
            </a:r>
            <a:r>
              <a:rPr lang="en-US" sz="3600" dirty="0" err="1" smtClean="0">
                <a:latin typeface="Siyam Rupali ANSI" panose="02000000000000000000" pitchFamily="2" charset="0"/>
              </a:rPr>
              <a:t>বাঃ</a:t>
            </a:r>
            <a:r>
              <a:rPr lang="bn-BD" sz="3600" dirty="0" smtClean="0">
                <a:latin typeface="Siyam Rupali ANSI" panose="02000000000000000000" pitchFamily="2" charset="0"/>
              </a:rPr>
              <a:t>ও</a:t>
            </a:r>
            <a:r>
              <a:rPr lang="en-US" sz="3600" dirty="0" smtClean="0">
                <a:latin typeface="Siyam Rupali ANSI" panose="02000000000000000000" pitchFamily="2" charset="0"/>
              </a:rPr>
              <a:t> </a:t>
            </a:r>
            <a:r>
              <a:rPr lang="en-US" sz="3600" dirty="0" err="1" smtClean="0">
                <a:latin typeface="Siyam Rupali ANSI" panose="02000000000000000000" pitchFamily="2" charset="0"/>
              </a:rPr>
              <a:t>বি</a:t>
            </a:r>
            <a:r>
              <a:rPr lang="bn-BD" sz="3600" dirty="0" smtClean="0">
                <a:latin typeface="Siyam Rupali ANSI" panose="02000000000000000000" pitchFamily="2" charset="0"/>
              </a:rPr>
              <a:t>শ্ব</a:t>
            </a:r>
            <a:r>
              <a:rPr lang="en-US" sz="3600" dirty="0" err="1" smtClean="0">
                <a:latin typeface="Siyam Rupali ANSI" panose="02000000000000000000" pitchFamily="2" charset="0"/>
              </a:rPr>
              <a:t>পরিচ</a:t>
            </a:r>
            <a:r>
              <a:rPr lang="bn-BD" sz="3600" dirty="0" smtClean="0">
                <a:latin typeface="Siyam Rupali ANSI" panose="02000000000000000000" pitchFamily="2" charset="0"/>
              </a:rPr>
              <a:t>য়</a:t>
            </a:r>
          </a:p>
          <a:p>
            <a:r>
              <a:rPr lang="bn-BD" sz="3600" dirty="0" smtClean="0">
                <a:latin typeface="Siyam Rupali ANSI" panose="02000000000000000000" pitchFamily="2" charset="0"/>
              </a:rPr>
              <a:t>পাঠ্যাংশ-শ্রমজীবি সমাজের</a:t>
            </a:r>
            <a:r>
              <a:rPr lang="bn-BD" sz="3600" dirty="0" smtClean="0">
                <a:latin typeface="Siyam Rupali ANSI" panose="02000000000000000000" pitchFamily="2" charset="0"/>
              </a:rPr>
              <a:t>......গুরুত্বপূর্ণ শিল্প।</a:t>
            </a:r>
          </a:p>
          <a:p>
            <a:endParaRPr lang="bn-BD" sz="3600" dirty="0" smtClean="0">
              <a:latin typeface="Siyam Rupali ANSI" panose="02000000000000000000" pitchFamily="2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445232" y="2873829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0486" y="2171701"/>
            <a:ext cx="10066394" cy="3167742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7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1385" y="1978907"/>
            <a:ext cx="1910861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6580188" algn="l"/>
              </a:tabLs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3223" y="3308832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.১.১.শ্রমের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 বলতে পারবে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484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9414" y="1432587"/>
            <a:ext cx="3607207" cy="2142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0292" y="1479479"/>
            <a:ext cx="3564835" cy="2047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983" y="3848805"/>
            <a:ext cx="3694070" cy="2073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4675" y="3766743"/>
            <a:ext cx="3610821" cy="2246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1754" y="515305"/>
            <a:ext cx="33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0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38954" y="872286"/>
            <a:ext cx="261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3138" y="2162957"/>
            <a:ext cx="195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4470" y="2750119"/>
            <a:ext cx="4532436" cy="2870543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>
            <a:off x="3587260" y="773723"/>
            <a:ext cx="726831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861539" y="797169"/>
            <a:ext cx="835386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3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53" y="1535722"/>
            <a:ext cx="5922316" cy="370449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38132" y="813990"/>
            <a:ext cx="307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কারা?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7826" y="5463218"/>
            <a:ext cx="229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গার্মেন্স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761549" y="527538"/>
            <a:ext cx="4612265" cy="106910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97427" y="5256791"/>
            <a:ext cx="4704522" cy="960783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3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1815" y="1927184"/>
            <a:ext cx="5650522" cy="3633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799" y="808892"/>
            <a:ext cx="303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কারা?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6862" y="5628266"/>
            <a:ext cx="291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262" y="2698857"/>
            <a:ext cx="785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১।তোমাদের আশেপাশের শ্রমজীবী মানুষের ১ টি তালিকা তৈরি কর।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7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735</TotalTime>
  <Words>129</Words>
  <Application>Microsoft Office PowerPoint</Application>
  <PresentationFormat>Custom</PresentationFormat>
  <Paragraphs>33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117</cp:revision>
  <dcterms:created xsi:type="dcterms:W3CDTF">2018-03-05T06:10:39Z</dcterms:created>
  <dcterms:modified xsi:type="dcterms:W3CDTF">2021-01-10T20:32:47Z</dcterms:modified>
</cp:coreProperties>
</file>