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4" r:id="rId14"/>
    <p:sldId id="286" r:id="rId15"/>
    <p:sldId id="288" r:id="rId16"/>
    <p:sldId id="291" r:id="rId17"/>
    <p:sldId id="290" r:id="rId18"/>
    <p:sldId id="294" r:id="rId19"/>
    <p:sldId id="295" r:id="rId20"/>
    <p:sldId id="301" r:id="rId21"/>
    <p:sldId id="300" r:id="rId22"/>
    <p:sldId id="299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3D596-1ED4-4819-875F-9394311052D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4F6D8-6C93-461F-965E-B8204018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5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4F6D8-6C93-461F-965E-B8204018DA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94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8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3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8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4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2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5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7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8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2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4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5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304800"/>
            <a:ext cx="6324600" cy="12954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8001000" cy="4724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5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3058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8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Kw¤úDUvi‡K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wbivc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ivL‡Z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cvmIqvW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034748"/>
            <a:ext cx="7010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800" b="1" dirty="0" smtClean="0">
                <a:solidFill>
                  <a:srgbClr val="FF0066"/>
                </a:solidFill>
              </a:rPr>
              <a:t> </a:t>
            </a:r>
            <a:r>
              <a:rPr lang="en-US" sz="4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4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Unique </a:t>
            </a:r>
            <a:r>
              <a:rPr lang="en-US" sz="4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cvmIqvW</a:t>
            </a:r>
            <a:r>
              <a:rPr lang="en-US" sz="4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©|</a:t>
            </a:r>
            <a:r>
              <a:rPr lang="en-US" sz="4800" b="1" dirty="0" smtClean="0">
                <a:solidFill>
                  <a:srgbClr val="FF0066"/>
                </a:solidFill>
              </a:rPr>
              <a:t> </a:t>
            </a:r>
            <a:endParaRPr lang="en-US" sz="48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1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9</a:t>
            </a:r>
            <a:r>
              <a:rPr lang="en-US" sz="6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BSA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c~Y©iƒc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6861" y="3048000"/>
            <a:ext cx="7010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5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Business Software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Allience</a:t>
            </a:r>
            <a:r>
              <a:rPr lang="en-US" sz="5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54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2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534400" cy="304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10| 2011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wi‡cv©U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cv‡m©vbvj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e¨enviKvix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10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R‡bi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KZ cvB‡iwmgy³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962400"/>
            <a:ext cx="7010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80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7 </a:t>
            </a:r>
            <a:r>
              <a:rPr lang="en-US" sz="80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Rb</a:t>
            </a:r>
            <a:endParaRPr lang="en-US" sz="80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2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11| 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Z_¨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Pvjy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048000"/>
            <a:ext cx="7010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8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2009 </a:t>
            </a:r>
            <a:r>
              <a:rPr lang="en-US" sz="8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8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88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7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686800" cy="2590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12| Z_¨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7g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avivq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KqwU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welq‡K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AvIZvgy³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ivLv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581400"/>
            <a:ext cx="7010400" cy="137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66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66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20 </a:t>
            </a:r>
            <a:r>
              <a:rPr lang="en-US" sz="66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66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66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03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13|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Beep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bó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514600"/>
            <a:ext cx="70104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9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RAM</a:t>
            </a:r>
            <a:endParaRPr lang="en-US" sz="96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06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14|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date/time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wVK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wK‡mi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5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514600"/>
            <a:ext cx="84582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72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72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7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CMOS </a:t>
            </a:r>
            <a:r>
              <a:rPr lang="en-US" sz="72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e¨vUvwi</a:t>
            </a:r>
            <a:endParaRPr lang="en-US" sz="72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65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381000"/>
            <a:ext cx="84582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15|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6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unique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cvmIhvW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514600"/>
            <a:ext cx="70104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5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5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Mehedul123@P</a:t>
            </a:r>
            <a:r>
              <a:rPr lang="en-US" sz="5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2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16|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Acv‡iwUs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mdUIq¨vi</a:t>
            </a:r>
            <a:r>
              <a:rPr lang="en-US" sz="5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WªvB‡f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5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514600"/>
            <a:ext cx="70104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6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 drive</a:t>
            </a:r>
            <a:endParaRPr lang="en-US" sz="66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5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2438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17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Kvwiqvi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Uvbv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NÈv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†Mg †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L‡j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g„Zz¨i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Kv‡j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X‡j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c‡owQj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? </a:t>
            </a:r>
            <a:endParaRPr lang="en-US" sz="5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657600"/>
            <a:ext cx="77724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8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8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50 </a:t>
            </a:r>
            <a:r>
              <a:rPr lang="en-US" sz="8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NÈv</a:t>
            </a:r>
            <a:endParaRPr lang="en-US" sz="88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529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533400"/>
            <a:ext cx="44196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057400"/>
            <a:ext cx="4343400" cy="2895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3200" dirty="0" smtClean="0">
              <a:solidFill>
                <a:schemeClr val="tx1"/>
              </a:solidFill>
            </a:endParaRPr>
          </a:p>
          <a:p>
            <a:endParaRPr lang="bn-IN" sz="3200" dirty="0">
              <a:solidFill>
                <a:schemeClr val="tx1"/>
              </a:solidFill>
            </a:endParaRPr>
          </a:p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মেহেদুল  হাসান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AvBwmwU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eK&amp;mbMi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উচ্চ বিদ্যালয়</a:t>
            </a:r>
          </a:p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নবাবগঞ্জ, ঢাকা।  </a:t>
            </a:r>
          </a:p>
          <a:p>
            <a:endParaRPr lang="bn-IN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876800" y="2057400"/>
            <a:ext cx="4038600" cy="182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endParaRPr lang="bn-IN" sz="2800" dirty="0">
              <a:solidFill>
                <a:schemeClr val="tx1"/>
              </a:solidFill>
            </a:endParaRPr>
          </a:p>
          <a:p>
            <a:pPr algn="ctr"/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endParaRPr lang="bn-IN" sz="2800" dirty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 I 10g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Z_¨ I †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cÖhyw³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wØZxq</a:t>
            </a:r>
            <a:endParaRPr lang="bn-IN" sz="28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334000" y="4038600"/>
            <a:ext cx="2590800" cy="2043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192630"/>
            <a:ext cx="1371600" cy="173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18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nvW©Iq¨vi‡K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mPj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wK‡mi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¨‡g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? </a:t>
            </a:r>
            <a:endParaRPr lang="en-US" sz="4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514600"/>
            <a:ext cx="70104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60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60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60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mdUIq¨vi</a:t>
            </a:r>
            <a:endParaRPr lang="en-US" sz="60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4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8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19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UªvejïwUs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kãwU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wK‡mi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mv‡_ m¤úK©hy³?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5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514600"/>
            <a:ext cx="70104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72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72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72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nvW©Iq¨vi</a:t>
            </a:r>
            <a:r>
              <a:rPr lang="en-US" sz="72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72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431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20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fvBivm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KiY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†K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? </a:t>
            </a:r>
            <a:endParaRPr lang="en-US" sz="4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514600"/>
            <a:ext cx="70104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60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60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60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d«W</a:t>
            </a:r>
            <a:r>
              <a:rPr lang="en-US" sz="6000" b="1" dirty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0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Kv‡nb</a:t>
            </a:r>
            <a:r>
              <a:rPr lang="en-US" sz="60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431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609600"/>
            <a:ext cx="5943600" cy="1371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438400"/>
            <a:ext cx="7848600" cy="4191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0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81000"/>
            <a:ext cx="72390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Run Command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Pvjy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evW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†_‡K ‡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Pvc‡Z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048000"/>
            <a:ext cx="7010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Windows + r</a:t>
            </a:r>
            <a:endParaRPr lang="en-US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75438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we‡k¦i</a:t>
            </a:r>
            <a:r>
              <a:rPr lang="en-US" sz="54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ewki</a:t>
            </a:r>
            <a:r>
              <a:rPr lang="en-US" sz="5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5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sz="5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5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Acv‡iwUs</a:t>
            </a:r>
            <a:r>
              <a:rPr lang="en-US" sz="5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5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54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048000"/>
            <a:ext cx="7010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DB‡ÛvR</a:t>
            </a:r>
            <a:endParaRPr lang="en-US" sz="5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9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381000"/>
            <a:ext cx="75438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mdUIq¨vi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AvbBb÷j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3048000"/>
            <a:ext cx="7010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5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regedit</a:t>
            </a:r>
            <a:endParaRPr lang="en-US" sz="54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5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772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4| KZ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fvBiv‡mi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KiY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5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048000"/>
            <a:ext cx="7010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5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1980 </a:t>
            </a:r>
            <a:r>
              <a:rPr lang="en-US" sz="5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5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54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3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381000"/>
            <a:ext cx="7772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5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VIRUS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c~Y©iƒc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0"/>
            <a:ext cx="78486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Vital </a:t>
            </a:r>
            <a:r>
              <a:rPr lang="en-US" sz="4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Informaton</a:t>
            </a:r>
            <a:r>
              <a:rPr lang="en-US" sz="4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Resources Under Siege</a:t>
            </a:r>
            <a:r>
              <a:rPr lang="en-US" sz="48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8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772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AwZ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fvBiv‡mi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048000"/>
            <a:ext cx="7010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‡÷</a:t>
            </a:r>
            <a:r>
              <a:rPr lang="en-US" sz="4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4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wf‡qbv</a:t>
            </a:r>
            <a:r>
              <a:rPr lang="en-US" sz="4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wmAvBGBP</a:t>
            </a:r>
            <a:r>
              <a:rPr lang="en-US" sz="4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4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UªvRvb</a:t>
            </a:r>
            <a:r>
              <a:rPr lang="en-US" sz="4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nR</a:t>
            </a:r>
            <a:r>
              <a:rPr lang="en-US" sz="4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4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`| </a:t>
            </a:r>
            <a:endParaRPr lang="en-US" sz="44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622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772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7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fvBivm</a:t>
            </a:r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†_‡K gy³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ivL‡Z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1878" y="3048000"/>
            <a:ext cx="7010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5400" b="1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b="1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Gw›UªfvBivm</a:t>
            </a:r>
            <a:endParaRPr lang="en-US" sz="32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87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400</Words>
  <Application>Microsoft Office PowerPoint</Application>
  <PresentationFormat>On-screen Show (4:3)</PresentationFormat>
  <Paragraphs>61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Bimal</dc:creator>
  <cp:lastModifiedBy>Ria piash</cp:lastModifiedBy>
  <cp:revision>278</cp:revision>
  <dcterms:created xsi:type="dcterms:W3CDTF">2006-08-16T00:00:00Z</dcterms:created>
  <dcterms:modified xsi:type="dcterms:W3CDTF">2020-08-20T13:58:36Z</dcterms:modified>
</cp:coreProperties>
</file>