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9" r:id="rId2"/>
    <p:sldId id="256" r:id="rId3"/>
    <p:sldId id="257" r:id="rId4"/>
    <p:sldId id="258" r:id="rId5"/>
    <p:sldId id="260" r:id="rId6"/>
    <p:sldId id="261" r:id="rId7"/>
    <p:sldId id="284" r:id="rId8"/>
    <p:sldId id="262" r:id="rId9"/>
    <p:sldId id="263" r:id="rId10"/>
    <p:sldId id="283" r:id="rId11"/>
    <p:sldId id="285" r:id="rId12"/>
    <p:sldId id="264" r:id="rId13"/>
    <p:sldId id="265" r:id="rId14"/>
    <p:sldId id="266" r:id="rId15"/>
    <p:sldId id="286" r:id="rId16"/>
    <p:sldId id="274" r:id="rId17"/>
    <p:sldId id="275" r:id="rId18"/>
  </p:sldIdLst>
  <p:sldSz cx="9144000" cy="5143500" type="screen16x9"/>
  <p:notesSz cx="6858000" cy="9144000"/>
  <p:embeddedFontLst>
    <p:embeddedFont>
      <p:font typeface="NikoshBAN" panose="02000000000000000000" pitchFamily="2" charset="0"/>
      <p:regular r:id="rId20"/>
    </p:embeddedFont>
    <p:embeddedFont>
      <p:font typeface="Abril Fatface" panose="020B0604020202020204" charset="0"/>
      <p:regular r:id="rId21"/>
    </p:embeddedFont>
    <p:embeddedFont>
      <p:font typeface="Montserrat Light" panose="020B0604020202020204" charset="0"/>
      <p:regular r:id="rId22"/>
      <p:bold r:id="rId23"/>
      <p:italic r:id="rId24"/>
      <p:boldItalic r:id="rId25"/>
    </p:embeddedFont>
    <p:embeddedFont>
      <p:font typeface="Montserrat ExtraBold" panose="020B0604020202020204" charset="0"/>
      <p:bold r:id="rId26"/>
      <p:boldItalic r:id="rId27"/>
    </p:embeddedFont>
    <p:embeddedFont>
      <p:font typeface="Nikosh" panose="02000000000000000000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89B955-EFB6-4AF5-AAA7-9F71F89C7179}">
  <a:tblStyle styleId="{2289B955-EFB6-4AF5-AAA7-9F71F89C71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65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44025" y="1892400"/>
            <a:ext cx="5055900" cy="1358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20124D">
                <a:alpha val="3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93012" y="554487"/>
            <a:ext cx="8409300" cy="4370700"/>
            <a:chOff x="393012" y="554487"/>
            <a:chExt cx="8409300" cy="4370700"/>
          </a:xfrm>
        </p:grpSpPr>
        <p:sp>
          <p:nvSpPr>
            <p:cNvPr id="13" name="Google Shape;13;p2"/>
            <p:cNvSpPr/>
            <p:nvPr/>
          </p:nvSpPr>
          <p:spPr>
            <a:xfrm>
              <a:off x="3745812" y="111065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26612" y="1026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5612" y="14840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93212" y="1407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72200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67400" y="55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38800" y="1545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96000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9800" y="189241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10200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86400" y="2459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5000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9800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72200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65646" y="3945229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12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96000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9200" y="489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408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218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362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886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220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934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36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1174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93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79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031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412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93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510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418588" y="3663510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2510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6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1748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79612" y="3602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708212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0892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65412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013012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46412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089212" y="1392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6320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784412" y="1621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0892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986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7212" y="108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510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022412" y="63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890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184212" y="1164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9556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31812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117412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98212" y="11792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12412" y="8744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222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41212" y="1316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7176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6226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75012" y="3297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17812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082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526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17212" y="451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554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279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679012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78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502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78812" y="3526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7812" y="2764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3012" y="2535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993212" y="2688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10200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3"/>
          <p:cNvGrpSpPr/>
          <p:nvPr/>
        </p:nvGrpSpPr>
        <p:grpSpPr>
          <a:xfrm>
            <a:off x="393012" y="554487"/>
            <a:ext cx="8409300" cy="4370700"/>
            <a:chOff x="393012" y="554487"/>
            <a:chExt cx="8409300" cy="4370700"/>
          </a:xfrm>
        </p:grpSpPr>
        <p:sp>
          <p:nvSpPr>
            <p:cNvPr id="92" name="Google Shape;92;p3"/>
            <p:cNvSpPr/>
            <p:nvPr/>
          </p:nvSpPr>
          <p:spPr>
            <a:xfrm>
              <a:off x="3745812" y="111065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526612" y="1026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145612" y="14840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993212" y="1407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72200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467400" y="55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38800" y="1545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696000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619800" y="189241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10200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6400" y="2459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15000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619800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72200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665646" y="3945229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612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96000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29200" y="489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8408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2218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362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886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8220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5934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736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74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93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79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031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412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93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2510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418588" y="3663510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510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936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1748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79612" y="3602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708212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0892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165412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013012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546412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089212" y="1392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320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784412" y="1621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0892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986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327212" y="108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2510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412" y="63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4890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184212" y="1164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556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031812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117412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98212" y="11792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212412" y="8744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4222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041212" y="1316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7176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6226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775012" y="3297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317812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7082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526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517212" y="451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3554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279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679012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078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02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78812" y="3526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97812" y="2764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93012" y="2535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993212" y="2688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010200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3"/>
          <p:cNvSpPr txBox="1">
            <a:spLocks noGrp="1"/>
          </p:cNvSpPr>
          <p:nvPr>
            <p:ph type="ctrTitle"/>
          </p:nvPr>
        </p:nvSpPr>
        <p:spPr>
          <a:xfrm>
            <a:off x="2025100" y="2202963"/>
            <a:ext cx="5093700" cy="477000"/>
          </a:xfrm>
          <a:prstGeom prst="rect">
            <a:avLst/>
          </a:prstGeom>
          <a:noFill/>
          <a:effectLst>
            <a:outerShdw blurRad="85725" dist="19050" dir="5400000" algn="bl" rotWithShape="0">
              <a:srgbClr val="20124D">
                <a:alpha val="3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2025100" y="2673513"/>
            <a:ext cx="50940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2200475" y="1321650"/>
            <a:ext cx="4743000" cy="2500200"/>
          </a:xfrm>
          <a:prstGeom prst="rect">
            <a:avLst/>
          </a:prstGeom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3" name="Google Shape;173;p4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5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177" name="Google Shape;177;p5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5"/>
          <p:cNvSpPr txBox="1">
            <a:spLocks noGrp="1"/>
          </p:cNvSpPr>
          <p:nvPr>
            <p:ph type="title"/>
          </p:nvPr>
        </p:nvSpPr>
        <p:spPr>
          <a:xfrm>
            <a:off x="1601225" y="874250"/>
            <a:ext cx="59421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body" idx="1"/>
          </p:nvPr>
        </p:nvSpPr>
        <p:spPr>
          <a:xfrm>
            <a:off x="1601225" y="1533975"/>
            <a:ext cx="5942100" cy="25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⋆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5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6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241" name="Google Shape;241;p6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6"/>
          <p:cNvSpPr txBox="1">
            <a:spLocks noGrp="1"/>
          </p:cNvSpPr>
          <p:nvPr>
            <p:ph type="title"/>
          </p:nvPr>
        </p:nvSpPr>
        <p:spPr>
          <a:xfrm>
            <a:off x="1601225" y="874250"/>
            <a:ext cx="59493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"/>
          <p:cNvSpPr txBox="1">
            <a:spLocks noGrp="1"/>
          </p:cNvSpPr>
          <p:nvPr>
            <p:ph type="body" idx="1"/>
          </p:nvPr>
        </p:nvSpPr>
        <p:spPr>
          <a:xfrm>
            <a:off x="1601225" y="1533975"/>
            <a:ext cx="28875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2"/>
          </p:nvPr>
        </p:nvSpPr>
        <p:spPr>
          <a:xfrm>
            <a:off x="4662929" y="1533975"/>
            <a:ext cx="28875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7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306" name="Google Shape;306;p7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7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1"/>
          </p:nvPr>
        </p:nvSpPr>
        <p:spPr>
          <a:xfrm>
            <a:off x="1077582" y="1533975"/>
            <a:ext cx="21561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2"/>
          </p:nvPr>
        </p:nvSpPr>
        <p:spPr>
          <a:xfrm>
            <a:off x="3493910" y="1533975"/>
            <a:ext cx="21561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6" name="Google Shape;366;p7"/>
          <p:cNvSpPr txBox="1">
            <a:spLocks noGrp="1"/>
          </p:cNvSpPr>
          <p:nvPr>
            <p:ph type="body" idx="3"/>
          </p:nvPr>
        </p:nvSpPr>
        <p:spPr>
          <a:xfrm>
            <a:off x="5910238" y="1533975"/>
            <a:ext cx="21561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7" name="Google Shape;367;p7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7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8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372" name="Google Shape;372;p8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8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8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8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10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498" name="Google Shape;498;p10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10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_2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8" name="Google Shape;558;p11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559" name="Google Shape;559;p11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1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  <a:noFill/>
          <a:ln>
            <a:noFill/>
          </a:ln>
          <a:effectLst>
            <a:outerShdw blurRad="71438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01235" y="1533975"/>
            <a:ext cx="59415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5C575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mailto:julfikerali11@mail.com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74" y="1082566"/>
            <a:ext cx="5128556" cy="2532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9"/>
          <p:cNvSpPr txBox="1">
            <a:spLocks noGrp="1"/>
          </p:cNvSpPr>
          <p:nvPr>
            <p:ph type="body" idx="1"/>
          </p:nvPr>
        </p:nvSpPr>
        <p:spPr>
          <a:xfrm>
            <a:off x="1051035" y="1533975"/>
            <a:ext cx="1362248" cy="4133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ব্যবহারকারী-১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72" name="Google Shape;672;p19"/>
          <p:cNvSpPr txBox="1">
            <a:spLocks noGrp="1"/>
          </p:cNvSpPr>
          <p:nvPr>
            <p:ph type="title"/>
          </p:nvPr>
        </p:nvSpPr>
        <p:spPr>
          <a:xfrm>
            <a:off x="1601225" y="874250"/>
            <a:ext cx="59493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DBMS এর ব্যবহার</a:t>
            </a:r>
            <a:endParaRPr sz="24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74" name="Google Shape;674;p19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Google Shape;671;p19"/>
          <p:cNvSpPr txBox="1">
            <a:spLocks noGrp="1"/>
          </p:cNvSpPr>
          <p:nvPr>
            <p:ph type="body" idx="1"/>
          </p:nvPr>
        </p:nvSpPr>
        <p:spPr>
          <a:xfrm>
            <a:off x="1051035" y="2151139"/>
            <a:ext cx="1362248" cy="4133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অ্যাঁপ্লিকেশন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-১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Google Shape;671;p19"/>
          <p:cNvSpPr txBox="1">
            <a:spLocks noGrp="1"/>
          </p:cNvSpPr>
          <p:nvPr>
            <p:ph type="body" idx="1"/>
          </p:nvPr>
        </p:nvSpPr>
        <p:spPr>
          <a:xfrm>
            <a:off x="3815255" y="1533975"/>
            <a:ext cx="1362248" cy="4133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ব্যবহারকারী-২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Google Shape;671;p19"/>
          <p:cNvSpPr txBox="1">
            <a:spLocks noGrp="1"/>
          </p:cNvSpPr>
          <p:nvPr>
            <p:ph type="body" idx="1"/>
          </p:nvPr>
        </p:nvSpPr>
        <p:spPr>
          <a:xfrm>
            <a:off x="3815255" y="2151139"/>
            <a:ext cx="1362248" cy="4133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অ্যাঁপ্লিকেশন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-২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Google Shape;671;p19"/>
          <p:cNvSpPr txBox="1">
            <a:spLocks noGrp="1"/>
          </p:cNvSpPr>
          <p:nvPr>
            <p:ph type="body" idx="1"/>
          </p:nvPr>
        </p:nvSpPr>
        <p:spPr>
          <a:xfrm>
            <a:off x="6352345" y="1533975"/>
            <a:ext cx="1362248" cy="4133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ব্যবহারকারী-৩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Google Shape;671;p19"/>
          <p:cNvSpPr txBox="1">
            <a:spLocks noGrp="1"/>
          </p:cNvSpPr>
          <p:nvPr>
            <p:ph type="body" idx="1"/>
          </p:nvPr>
        </p:nvSpPr>
        <p:spPr>
          <a:xfrm>
            <a:off x="6352345" y="2151139"/>
            <a:ext cx="1362248" cy="4133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অ্যাঁপ্লিকেশন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-৩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Google Shape;671;p19"/>
          <p:cNvSpPr txBox="1">
            <a:spLocks noGrp="1"/>
          </p:cNvSpPr>
          <p:nvPr>
            <p:ph type="body" idx="1"/>
          </p:nvPr>
        </p:nvSpPr>
        <p:spPr>
          <a:xfrm>
            <a:off x="977462" y="2768303"/>
            <a:ext cx="6737131" cy="8577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DBMS</a:t>
            </a: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ম্যানেজমেন্ট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Google Shape;671;p19"/>
          <p:cNvSpPr txBox="1">
            <a:spLocks noGrp="1"/>
          </p:cNvSpPr>
          <p:nvPr>
            <p:ph type="body" idx="1"/>
          </p:nvPr>
        </p:nvSpPr>
        <p:spPr>
          <a:xfrm>
            <a:off x="3815255" y="3880568"/>
            <a:ext cx="1362248" cy="4133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" name="Straight Connector 2"/>
          <p:cNvCxnSpPr>
            <a:stCxn id="671" idx="2"/>
            <a:endCxn id="5" idx="0"/>
          </p:cNvCxnSpPr>
          <p:nvPr/>
        </p:nvCxnSpPr>
        <p:spPr>
          <a:xfrm>
            <a:off x="1732159" y="1947360"/>
            <a:ext cx="0" cy="203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32159" y="2546714"/>
            <a:ext cx="0" cy="203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6380" y="2557224"/>
            <a:ext cx="0" cy="203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73311" y="1947360"/>
            <a:ext cx="0" cy="203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56538" y="2557224"/>
            <a:ext cx="0" cy="203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33469" y="1947360"/>
            <a:ext cx="0" cy="203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73311" y="3647089"/>
            <a:ext cx="0" cy="203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7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" grpId="0" build="p" animBg="1"/>
      <p:bldP spid="672" grpId="0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121" y="2130634"/>
            <a:ext cx="5949300" cy="453000"/>
          </a:xfrm>
        </p:spPr>
        <p:txBody>
          <a:bodyPr/>
          <a:lstStyle/>
          <a:p>
            <a:r>
              <a:rPr lang="en-US" sz="32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32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614" y="2810134"/>
            <a:ext cx="6926317" cy="955621"/>
          </a:xfrm>
        </p:spPr>
        <p:txBody>
          <a:bodyPr/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প্রোগ্রামের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৩টি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লিখো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127000" indent="0">
              <a:buNone/>
            </a:pP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72" y="899196"/>
            <a:ext cx="1330399" cy="10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0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DBMS এর গুরুত্ব </a:t>
            </a:r>
            <a:endParaRPr sz="24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83" name="Google Shape;683;p20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172" y="1533974"/>
            <a:ext cx="7378262" cy="2848839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সংযোজন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আপডেট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অপ্রয়োজনীয়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মুছে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ফেলা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নিশ্চিত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অনুলিপি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ডুপ্লিকেশন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রোধ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রিপোর্ট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1"/>
          <p:cNvSpPr txBox="1"/>
          <p:nvPr/>
        </p:nvSpPr>
        <p:spPr>
          <a:xfrm>
            <a:off x="2383500" y="685800"/>
            <a:ext cx="4377000" cy="52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u="sng" dirty="0" smtClean="0">
                <a:solidFill>
                  <a:schemeClr val="dk1"/>
                </a:solidFill>
                <a:latin typeface="Nikosh" panose="02000000000000000000" pitchFamily="2" charset="0"/>
                <a:ea typeface="Abril Fatface"/>
                <a:cs typeface="Nikosh" panose="02000000000000000000" pitchFamily="2" charset="0"/>
                <a:sym typeface="Abril Fatface"/>
              </a:rPr>
              <a:t>মূল্যায়ন </a:t>
            </a:r>
            <a:endParaRPr sz="4400" b="1" u="sng" dirty="0">
              <a:solidFill>
                <a:schemeClr val="dk1"/>
              </a:solidFill>
              <a:latin typeface="Nikosh" panose="02000000000000000000" pitchFamily="2" charset="0"/>
              <a:ea typeface="Abril Fatface"/>
              <a:cs typeface="Nikosh" panose="02000000000000000000" pitchFamily="2" charset="0"/>
              <a:sym typeface="Abril Fatface"/>
            </a:endParaRPr>
          </a:p>
        </p:txBody>
      </p:sp>
      <p:sp>
        <p:nvSpPr>
          <p:cNvPr id="689" name="Google Shape;689;p21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8482" y="1315695"/>
            <a:ext cx="495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ডেটাবেজকে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226" y="1815549"/>
            <a:ext cx="68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				খ।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তথ্যভান্ডার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			ঘ।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উপাত্তভান্ডার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919654" y="2168597"/>
            <a:ext cx="499243" cy="4198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7554" y="2758186"/>
            <a:ext cx="58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কলাম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সারির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2298" y="3258040"/>
            <a:ext cx="6810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সত্য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				খ।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মিথ্যা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92298" y="3219851"/>
            <a:ext cx="499243" cy="4198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18" y="179265"/>
            <a:ext cx="2690966" cy="101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0"/>
      <p:bldP spid="2" grpId="0"/>
      <p:bldP spid="5" grpId="0"/>
      <p:bldP spid="3" grpId="0" animBg="1"/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2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" name="Google Shape;688;p21"/>
          <p:cNvSpPr txBox="1"/>
          <p:nvPr/>
        </p:nvSpPr>
        <p:spPr>
          <a:xfrm>
            <a:off x="2383500" y="685800"/>
            <a:ext cx="4377000" cy="52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u="sng" dirty="0" smtClean="0">
                <a:solidFill>
                  <a:schemeClr val="dk1"/>
                </a:solidFill>
                <a:latin typeface="Nikosh" panose="02000000000000000000" pitchFamily="2" charset="0"/>
                <a:ea typeface="Abril Fatface"/>
                <a:cs typeface="Nikosh" panose="02000000000000000000" pitchFamily="2" charset="0"/>
                <a:sym typeface="Abril Fatface"/>
              </a:rPr>
              <a:t>মূল্যায়ন </a:t>
            </a:r>
            <a:endParaRPr sz="4400" b="1" u="sng" dirty="0">
              <a:solidFill>
                <a:schemeClr val="dk1"/>
              </a:solidFill>
              <a:latin typeface="Nikosh" panose="02000000000000000000" pitchFamily="2" charset="0"/>
              <a:ea typeface="Abril Fatface"/>
              <a:cs typeface="Nikosh" panose="02000000000000000000" pitchFamily="2" charset="0"/>
              <a:sym typeface="Abril Fatfac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482" y="1315695"/>
            <a:ext cx="495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DBMS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পূর্ণরূপ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226" y="1815549"/>
            <a:ext cx="6810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Database Management Software.  	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খ। 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Database Management 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System. 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গ। Database Marketing Software. 	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Datebase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Management System.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919654" y="2168597"/>
            <a:ext cx="499243" cy="4198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6969" y="5657312"/>
            <a:ext cx="68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শোনা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	খ।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	ঘ।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18" y="179265"/>
            <a:ext cx="2690966" cy="101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935420" y="1214400"/>
            <a:ext cx="495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DBMS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164" y="1714254"/>
            <a:ext cx="681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শোনা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		খ।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অনুসন্ধান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	ঘ।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90749" y="1987271"/>
            <a:ext cx="499243" cy="4198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688;p21"/>
          <p:cNvSpPr txBox="1"/>
          <p:nvPr/>
        </p:nvSpPr>
        <p:spPr>
          <a:xfrm>
            <a:off x="2383500" y="685800"/>
            <a:ext cx="4377000" cy="52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u="sng" dirty="0" smtClean="0">
                <a:solidFill>
                  <a:schemeClr val="dk1"/>
                </a:solidFill>
                <a:latin typeface="Nikosh" panose="02000000000000000000" pitchFamily="2" charset="0"/>
                <a:ea typeface="Abril Fatface"/>
                <a:cs typeface="Nikosh" panose="02000000000000000000" pitchFamily="2" charset="0"/>
                <a:sym typeface="Abril Fatface"/>
              </a:rPr>
              <a:t>মূল্যায়ন </a:t>
            </a:r>
            <a:endParaRPr sz="4400" b="1" u="sng" dirty="0">
              <a:solidFill>
                <a:schemeClr val="dk1"/>
              </a:solidFill>
              <a:latin typeface="Nikosh" panose="02000000000000000000" pitchFamily="2" charset="0"/>
              <a:ea typeface="Abril Fatface"/>
              <a:cs typeface="Nikosh" panose="02000000000000000000" pitchFamily="2" charset="0"/>
              <a:sym typeface="Abril Fatfac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005" y="2583440"/>
            <a:ext cx="495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৫। DBMS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749" y="3083294"/>
            <a:ext cx="68107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LcPeriod"/>
            </a:pP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2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  <a:p>
            <a:pPr marL="514350" indent="-514350">
              <a:buAutoNum type="romanLcPeriod"/>
            </a:pP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রিপোর্ট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  <a:p>
            <a:pPr marL="514350" indent="-514350">
              <a:buAutoNum type="romanLcPeriod"/>
            </a:pP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বেতন-বিল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GB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ii খ. </a:t>
            </a:r>
            <a:r>
              <a:rPr lang="en-GB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 গ. ii ও  iii ঘ . </a:t>
            </a:r>
            <a:r>
              <a:rPr lang="en-GB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GB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254058" y="4122902"/>
            <a:ext cx="499243" cy="41982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18" y="179265"/>
            <a:ext cx="2690966" cy="10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0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t>16</a:t>
            </a:fld>
            <a:endParaRPr>
              <a:solidFill>
                <a:srgbClr val="E5C575"/>
              </a:solidFill>
            </a:endParaRPr>
          </a:p>
        </p:txBody>
      </p:sp>
      <p:sp>
        <p:nvSpPr>
          <p:cNvPr id="11" name="Google Shape;688;p21"/>
          <p:cNvSpPr txBox="1"/>
          <p:nvPr/>
        </p:nvSpPr>
        <p:spPr>
          <a:xfrm>
            <a:off x="2383500" y="2041635"/>
            <a:ext cx="4377000" cy="52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u="sng" dirty="0" smtClean="0">
                <a:solidFill>
                  <a:schemeClr val="dk1"/>
                </a:solidFill>
                <a:latin typeface="Nikosh" panose="02000000000000000000" pitchFamily="2" charset="0"/>
                <a:ea typeface="Abril Fatface"/>
                <a:cs typeface="Nikosh" panose="02000000000000000000" pitchFamily="2" charset="0"/>
                <a:sym typeface="Abril Fatface"/>
              </a:rPr>
              <a:t>বাড়ির কাজ  </a:t>
            </a:r>
            <a:endParaRPr sz="4400" b="1" u="sng" dirty="0">
              <a:solidFill>
                <a:schemeClr val="dk1"/>
              </a:solidFill>
              <a:latin typeface="Nikosh" panose="02000000000000000000" pitchFamily="2" charset="0"/>
              <a:ea typeface="Abril Fatface"/>
              <a:cs typeface="Nikosh" panose="02000000000000000000" pitchFamily="2" charset="0"/>
              <a:sym typeface="Abril Fatfac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07" y="430924"/>
            <a:ext cx="1713186" cy="17131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40220" y="2766123"/>
            <a:ext cx="6873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৮ম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ছাত্রীদের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ডেটাবেজকে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  <a:endParaRPr lang="en-US" sz="2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1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t>17</a:t>
            </a:fld>
            <a:endParaRPr>
              <a:solidFill>
                <a:srgbClr val="E5C57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10" y="927765"/>
            <a:ext cx="5358580" cy="3516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49101" y="675290"/>
            <a:ext cx="943304" cy="3886200"/>
            <a:chOff x="4267200" y="685800"/>
            <a:chExt cx="2471305" cy="51030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1752600" cy="2600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60492">
              <a:off x="4985905" y="3188574"/>
              <a:ext cx="1752600" cy="260032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45916" y="2539329"/>
            <a:ext cx="3145221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বকস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as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</a:p>
          <a:p>
            <a:pPr algn="ctr"/>
            <a:r>
              <a:rPr lang="en-US" sz="13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/>
              </a:rPr>
              <a:t>traselahmed@gmail.com</a:t>
            </a:r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8106B-6E9D-4853-BFB2-CAA77EE31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06" y="805823"/>
            <a:ext cx="1412642" cy="173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83180" y="2539329"/>
            <a:ext cx="2070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৯ম-১০ম 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৬ষ্ঠ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: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60"/>
          <a:stretch/>
        </p:blipFill>
        <p:spPr>
          <a:xfrm>
            <a:off x="5614824" y="1008092"/>
            <a:ext cx="1069755" cy="151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3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14350" y="890044"/>
            <a:ext cx="2748750" cy="566190"/>
          </a:xfrm>
        </p:spPr>
        <p:txBody>
          <a:bodyPr/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760686" y="1631731"/>
            <a:ext cx="68803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১.ডেটাবেজ-এর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২.ডেটাবেজ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(DBMS)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কৌশলগুলো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৩.ডেটাবেজ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সিস্টেম-এর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4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E5C575"/>
                </a:solidFill>
              </a:rPr>
              <a:t>4</a:t>
            </a:fld>
            <a:endParaRPr>
              <a:solidFill>
                <a:srgbClr val="E5C57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50243" y="814754"/>
            <a:ext cx="3201714" cy="59772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3389" r="4403"/>
          <a:stretch/>
        </p:blipFill>
        <p:spPr>
          <a:xfrm>
            <a:off x="1166647" y="1334814"/>
            <a:ext cx="6421821" cy="285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6"/>
          <p:cNvSpPr txBox="1">
            <a:spLocks noGrp="1"/>
          </p:cNvSpPr>
          <p:nvPr>
            <p:ph type="body" idx="1"/>
          </p:nvPr>
        </p:nvSpPr>
        <p:spPr>
          <a:xfrm>
            <a:off x="1040524" y="1321650"/>
            <a:ext cx="7010400" cy="23990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E5C57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তথ্য ভান্ডার বা ডেটাবেজ  </a:t>
            </a:r>
            <a:endParaRPr sz="6600" dirty="0">
              <a:solidFill>
                <a:srgbClr val="E5C575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51" name="Google Shape;651;p16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7"/>
          <p:cNvSpPr txBox="1">
            <a:spLocks noGrp="1"/>
          </p:cNvSpPr>
          <p:nvPr>
            <p:ph type="title"/>
          </p:nvPr>
        </p:nvSpPr>
        <p:spPr>
          <a:xfrm>
            <a:off x="1601225" y="874250"/>
            <a:ext cx="59421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 সম্পর্কে ধারণা </a:t>
            </a:r>
            <a:endParaRPr sz="32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57" name="Google Shape;657;p17"/>
          <p:cNvSpPr txBox="1">
            <a:spLocks noGrp="1"/>
          </p:cNvSpPr>
          <p:nvPr>
            <p:ph type="body" idx="1"/>
          </p:nvPr>
        </p:nvSpPr>
        <p:spPr>
          <a:xfrm>
            <a:off x="1103586" y="1533975"/>
            <a:ext cx="7315199" cy="25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তথ্যভান্ডার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কম্পিউটারভিত্তিক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সংগৃহীত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পুনরুদ্ধার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কথায়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১৫০০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ছাত্রী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১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উপায়ই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58" name="Google Shape;658;p17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65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950" y="2198692"/>
            <a:ext cx="5942100" cy="453000"/>
          </a:xfrm>
        </p:spPr>
        <p:txBody>
          <a:bodyPr/>
          <a:lstStyle/>
          <a:p>
            <a:r>
              <a:rPr lang="en-US" sz="40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0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0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956" y="2661208"/>
            <a:ext cx="5942100" cy="1135653"/>
          </a:xfrm>
        </p:spPr>
        <p:txBody>
          <a:bodyPr/>
          <a:lstStyle/>
          <a:p>
            <a:pPr algn="ctr"/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60" y="728725"/>
            <a:ext cx="1448206" cy="14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8"/>
          <p:cNvSpPr txBox="1">
            <a:spLocks noGrp="1"/>
          </p:cNvSpPr>
          <p:nvPr>
            <p:ph type="subTitle" idx="4294967295"/>
          </p:nvPr>
        </p:nvSpPr>
        <p:spPr>
          <a:xfrm>
            <a:off x="1636218" y="793160"/>
            <a:ext cx="5094000" cy="3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প্রোগ্রামের</a:t>
            </a:r>
            <a:r>
              <a:rPr lang="en-US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u="sng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sz="24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66" name="Google Shape;666;p18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664;p18"/>
          <p:cNvSpPr txBox="1">
            <a:spLocks/>
          </p:cNvSpPr>
          <p:nvPr/>
        </p:nvSpPr>
        <p:spPr>
          <a:xfrm>
            <a:off x="966953" y="1350207"/>
            <a:ext cx="7567448" cy="319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5C575"/>
              </a:buClr>
              <a:buSzPts val="1800"/>
              <a:buFont typeface="Montserrat Light"/>
              <a:buChar char="⋆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ধরণের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টেবিল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অজস্র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সুসংগঠিত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পরবর্তী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চাহিদা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বিভিন্নভাবে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বিপুল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পরিমাণ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কাঙ্ক্ষিত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যেকোনো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খুঁজে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রেকর্ডসমূহ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রিপোর্ট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প্রিন্ট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রিপোর্টে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পছন্দমতো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গ্রাফ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সংযোজন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রেকর্ডসমূহ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মেইলিং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লেবেল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এন্ট্রির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সেজন্য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ফিল্ডে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শর্ত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এন্ট্রির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সীমা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নির্ধারণ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s-IN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9"/>
          <p:cNvSpPr txBox="1">
            <a:spLocks noGrp="1"/>
          </p:cNvSpPr>
          <p:nvPr>
            <p:ph type="body" idx="1"/>
          </p:nvPr>
        </p:nvSpPr>
        <p:spPr>
          <a:xfrm>
            <a:off x="1051034" y="1533975"/>
            <a:ext cx="7378263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ঊঠে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কতগুলো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সমন্বিত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রূপ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তেমনি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কতগুলো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সমন্বয়ে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Database Management System (DBMS)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ইন্টারফেস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উভয়দিকে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রক্ষাকারী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অ্যাঁপ্লিকেশন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অপারেশন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মুছে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ফেলা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উত্তোলন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সম্পন্ন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অনুরোধ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প্রদত্ত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অনুরোধগুলো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DBMS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ডেটাবেজের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কার্যকারী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ব্যবহারকারীকে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ডেটা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72" name="Google Shape;672;p19"/>
          <p:cNvSpPr txBox="1">
            <a:spLocks noGrp="1"/>
          </p:cNvSpPr>
          <p:nvPr>
            <p:ph type="title"/>
          </p:nvPr>
        </p:nvSpPr>
        <p:spPr>
          <a:xfrm>
            <a:off x="1601225" y="874250"/>
            <a:ext cx="59493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DBMS এর ব্যবহারের কৌশল </a:t>
            </a:r>
            <a:endParaRPr sz="24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74" name="Google Shape;674;p19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" grpId="0" build="p"/>
      <p:bldP spid="672" grpId="0"/>
    </p:bldLst>
  </p:timing>
</p:sld>
</file>

<file path=ppt/theme/theme1.xml><?xml version="1.0" encoding="utf-8"?>
<a:theme xmlns:a="http://schemas.openxmlformats.org/drawingml/2006/main" name="Christmas 2020 special template">
  <a:themeElements>
    <a:clrScheme name="Custom 347">
      <a:dk1>
        <a:srgbClr val="FFFFFF"/>
      </a:dk1>
      <a:lt1>
        <a:srgbClr val="122443"/>
      </a:lt1>
      <a:dk2>
        <a:srgbClr val="E1E3EA"/>
      </a:dk2>
      <a:lt2>
        <a:srgbClr val="4E5572"/>
      </a:lt2>
      <a:accent1>
        <a:srgbClr val="D42835"/>
      </a:accent1>
      <a:accent2>
        <a:srgbClr val="691221"/>
      </a:accent2>
      <a:accent3>
        <a:srgbClr val="134E92"/>
      </a:accent3>
      <a:accent4>
        <a:srgbClr val="050D3F"/>
      </a:accent4>
      <a:accent5>
        <a:srgbClr val="789759"/>
      </a:accent5>
      <a:accent6>
        <a:srgbClr val="163A25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577</Words>
  <Application>Microsoft Office PowerPoint</Application>
  <PresentationFormat>On-screen Show (16:9)</PresentationFormat>
  <Paragraphs>94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NikoshBAN</vt:lpstr>
      <vt:lpstr>Abril Fatface</vt:lpstr>
      <vt:lpstr>Arial</vt:lpstr>
      <vt:lpstr>Wingdings</vt:lpstr>
      <vt:lpstr>Montserrat Light</vt:lpstr>
      <vt:lpstr>Montserrat ExtraBold</vt:lpstr>
      <vt:lpstr>Nikosh</vt:lpstr>
      <vt:lpstr>Christmas 2020 special template</vt:lpstr>
      <vt:lpstr>PowerPoint Presentation</vt:lpstr>
      <vt:lpstr>PowerPoint Presentation</vt:lpstr>
      <vt:lpstr>শিখনফল </vt:lpstr>
      <vt:lpstr>PowerPoint Presentation</vt:lpstr>
      <vt:lpstr>PowerPoint Presentation</vt:lpstr>
      <vt:lpstr>ডেটাবেজ সম্পর্কে ধারণা </vt:lpstr>
      <vt:lpstr>একক কাজ </vt:lpstr>
      <vt:lpstr>PowerPoint Presentation</vt:lpstr>
      <vt:lpstr>DBMS এর ব্যবহারের কৌশল </vt:lpstr>
      <vt:lpstr>DBMS এর ব্যবহার</vt:lpstr>
      <vt:lpstr>জোড়ায় কাজ  </vt:lpstr>
      <vt:lpstr>DBMS এর গুরুত্ব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25</cp:revision>
  <dcterms:modified xsi:type="dcterms:W3CDTF">2021-01-12T13:30:02Z</dcterms:modified>
</cp:coreProperties>
</file>