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5" r:id="rId4"/>
    <p:sldId id="261" r:id="rId5"/>
    <p:sldId id="262" r:id="rId6"/>
    <p:sldId id="264" r:id="rId7"/>
    <p:sldId id="258" r:id="rId8"/>
    <p:sldId id="288" r:id="rId9"/>
    <p:sldId id="294" r:id="rId10"/>
    <p:sldId id="311" r:id="rId11"/>
    <p:sldId id="295" r:id="rId12"/>
    <p:sldId id="289" r:id="rId13"/>
    <p:sldId id="303" r:id="rId14"/>
    <p:sldId id="300" r:id="rId15"/>
    <p:sldId id="301" r:id="rId16"/>
    <p:sldId id="304" r:id="rId17"/>
    <p:sldId id="305" r:id="rId18"/>
    <p:sldId id="299" r:id="rId19"/>
    <p:sldId id="309" r:id="rId20"/>
    <p:sldId id="310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AC23C-5EEC-475E-99DF-99CFF802523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71078-1875-4277-9A21-ECBD26EB6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7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71078-1875-4277-9A21-ECBD26EB69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0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4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1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8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1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6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4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7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6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9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6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5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347F6-C6BD-453A-9AFB-139CDEAB42C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4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1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4911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40800" y="134911"/>
            <a:ext cx="11910399" cy="6550936"/>
            <a:chOff x="372795" y="1146564"/>
            <a:chExt cx="11446410" cy="45931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795" y="1146564"/>
              <a:ext cx="5723205" cy="45931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3" r="23393"/>
            <a:stretch/>
          </p:blipFill>
          <p:spPr>
            <a:xfrm>
              <a:off x="6096000" y="1146564"/>
              <a:ext cx="5723205" cy="459310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762820" y="794278"/>
            <a:ext cx="106663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কুন্তির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কুন্তির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বিয়ের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প্রসঙ্গে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কুন্তির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নেতিবাচক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টুকটুকে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কুন্তি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বুধাকে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বরের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as-IN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31304" y="2615382"/>
            <a:ext cx="9725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কাকতাড়ুয়া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ওদের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ভয়ে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তটস্থ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s-IN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7791" y="172207"/>
            <a:ext cx="6618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 সুন্দর, অনেক </a:t>
            </a:r>
            <a:r>
              <a:rPr lang="as-IN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 পাবি তুই।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762819" y="3563911"/>
            <a:ext cx="106663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কুন্তির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নেয়ার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কুন্তি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চাচী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কাঠফাটা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রোদে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কাকতাড়ুয়ার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ভঙ্গিতে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দাঁড়িয়ে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একসময়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মাথার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শকুনের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ছায়া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ছন্নছাড়া,গৃহহীন,ক্ষুধার্ত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গাঁয়ের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অসহায়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কাকতাড়ুয়াই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গাঁয়ের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শকুনের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অত্যাচারী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প্রসঙ্গে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s-IN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02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4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3" r="23393"/>
          <a:stretch/>
        </p:blipFill>
        <p:spPr>
          <a:xfrm>
            <a:off x="0" y="158668"/>
            <a:ext cx="11893281" cy="6540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29137" y="833805"/>
            <a:ext cx="4029075" cy="385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14824" y="464716"/>
            <a:ext cx="445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ওর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 নাম </a:t>
            </a:r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936692" y="3670874"/>
            <a:ext cx="106615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বুধার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 </a:t>
            </a:r>
            <a:r>
              <a:rPr lang="as-IN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 </a:t>
            </a:r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গাঁয়ের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দিয়েছে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কাকতাড়ুয়া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নোলক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বুয়া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ছন্নছাড়া,হরিকাকু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মানিকরতন,জয়নাল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চাচা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সোনাবাবা,হাশেম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মিয়া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খোকনবাবু,গোবরকুড়ানি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বুড়ি-গোবররাজা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বুধার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প্রসঙ্গে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32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1" cy="7100888"/>
            <a:chOff x="-723006" y="160514"/>
            <a:chExt cx="12192001" cy="64037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7" t="21188" r="60686" b="14110"/>
            <a:stretch/>
          </p:blipFill>
          <p:spPr>
            <a:xfrm>
              <a:off x="-723006" y="160514"/>
              <a:ext cx="4120756" cy="640370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7" t="21188" r="60686" b="14110"/>
            <a:stretch/>
          </p:blipFill>
          <p:spPr>
            <a:xfrm>
              <a:off x="3397750" y="160514"/>
              <a:ext cx="3871911" cy="640370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7" t="21188" r="60686" b="14110"/>
            <a:stretch/>
          </p:blipFill>
          <p:spPr>
            <a:xfrm>
              <a:off x="7247927" y="160514"/>
              <a:ext cx="4221068" cy="640370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216392" y="3906255"/>
            <a:ext cx="115565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চাচির </a:t>
            </a:r>
            <a:r>
              <a:rPr lang="as-IN" sz="3600" dirty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প্রতি </a:t>
            </a:r>
            <a:r>
              <a:rPr lang="as-IN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কৃতজ্ঞ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as-IN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ভরণ-পোষণের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as-IN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মুক্তির কথা বলে স্বাধীন মানুষ </a:t>
            </a:r>
            <a:r>
              <a:rPr lang="as-IN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স্বপ্ন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দেখিয়েছেন</a:t>
            </a:r>
            <a:r>
              <a:rPr lang="as-IN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as-IN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স্বাধীন </a:t>
            </a:r>
            <a:r>
              <a:rPr lang="as-IN" sz="3600" dirty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মানুষ।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দোকানদার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হাবুকে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বলেছে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ভুরু স্বাধীনতা </a:t>
            </a:r>
            <a:r>
              <a:rPr lang="as-IN" sz="3600" dirty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ভীষণ আনন্দের। স্বাধীনতা খুব দরকার</a:t>
            </a:r>
            <a:r>
              <a:rPr lang="as-IN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600" dirty="0">
              <a:ln>
                <a:solidFill>
                  <a:schemeClr val="tx1"/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8431" y="222740"/>
            <a:ext cx="6815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392" y="922076"/>
            <a:ext cx="115565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ভেতর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অনেক </a:t>
            </a:r>
            <a:r>
              <a:rPr lang="as-IN" sz="3200" dirty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রকম মানুষ হতে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কুস্তির </a:t>
            </a:r>
            <a:r>
              <a:rPr lang="as-IN" sz="3200" dirty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ভাবনার 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ভা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লক বু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য়ার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ভাবনার মতো 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চাচির </a:t>
            </a:r>
            <a:r>
              <a:rPr lang="as-IN" sz="3200" dirty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কথার 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লাল চোখের 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হরিকাকুর বিস্ম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ময়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শক্তিশালী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বিশ্বাসী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পরোপকারী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সহৃদ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য়,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বন্ধুত্বসুলভ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মাঠ পেরি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ঘাট 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পেরি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নদী 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পেরি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তেপান্তরের </a:t>
            </a:r>
            <a:r>
              <a:rPr lang="as-IN" sz="3200" dirty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মাঠ, 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ঙ্খি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রাজ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ঘো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সাত সমুদ্র 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দী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n>
                <a:solidFill>
                  <a:schemeClr val="tx1"/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95843" y="3236221"/>
            <a:ext cx="6815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বুধার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5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" b="197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6482" y="1465539"/>
            <a:ext cx="113692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পুলিশ দেখে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রবি চোরকে ধরে নি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যাও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সম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মিলিটারি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 ছিল না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একদিন কাকতা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ড়ুয়া</a:t>
            </a:r>
            <a:r>
              <a:rPr lang="as-IN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খেলার </a:t>
            </a:r>
            <a:r>
              <a:rPr lang="as-IN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পা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গাঁয়ে</a:t>
            </a:r>
            <a:r>
              <a:rPr lang="as-IN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মিলিটারি </a:t>
            </a:r>
            <a:r>
              <a:rPr lang="as-IN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জিপে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 ছু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ছু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বুটের শব্দ যেন </a:t>
            </a:r>
            <a:r>
              <a:rPr lang="as-IN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 ফুটছিল। যেন যেখানে পা </a:t>
            </a:r>
            <a:r>
              <a:rPr lang="as-IN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 মাটি ফেটে চৌচির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ফুটছে। ও দূরে </a:t>
            </a:r>
            <a:r>
              <a:rPr lang="as-IN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দাঁ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ড়িয়ে</a:t>
            </a:r>
            <a:r>
              <a:rPr lang="as-IN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অবাক </a:t>
            </a:r>
            <a:r>
              <a:rPr lang="as-IN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তাকি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জিপ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as-IN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বাজারের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 ছুটে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ধান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খেতের</a:t>
            </a:r>
            <a:r>
              <a:rPr lang="as-IN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আর্তনাদ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s-IN" sz="3600" dirty="0">
              <a:ln w="0"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8487" y="86438"/>
            <a:ext cx="591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পরক্ষণে ভেসে আসে </a:t>
            </a:r>
            <a:r>
              <a:rPr lang="as-IN" sz="3600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আর্ত</a:t>
            </a:r>
            <a:r>
              <a:rPr lang="en-US" sz="3600" dirty="0" err="1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as-IN" sz="3600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দ।</a:t>
            </a:r>
            <a:endParaRPr lang="as-IN" sz="36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4" y="50555"/>
            <a:ext cx="12008647" cy="6756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9337" y="945273"/>
            <a:ext cx="111132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মিলিটারি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গাঁয়ে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দোকানে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দিয়েছে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আহত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প্রতিশোধ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প্রতিজ্ঞা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চাচীর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কথায়ও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ওঠেছিল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একজনের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বলেছে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আগুনের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আগুনের ধোঁ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য়ায়</a:t>
            </a:r>
            <a:r>
              <a:rPr lang="as-IN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চোখ লাল হ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গেছে।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s-IN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2648" y="143971"/>
            <a:ext cx="788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আগুনের </a:t>
            </a:r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ধোঁ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য়ায়</a:t>
            </a:r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 লাল </a:t>
            </a:r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2648" y="3671914"/>
            <a:ext cx="788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বাঁচব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337" y="4368801"/>
            <a:ext cx="11113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মিলিটারি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মেরেছে,বাজার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পুড়িয়ে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দিয়েছে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পরদিন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গাঁয়ের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পালাতে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নোলক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বুয়ার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তিনিও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যাচ্ছেন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মিলিটারি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আবারও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আশঙ্কায়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নোলক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বুয়া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759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" y="138112"/>
            <a:ext cx="11925301" cy="65770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90575" y="2272456"/>
            <a:ext cx="110537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মিলিটারির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ভয়ে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পালিয়ে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যাচ্ছেন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নোলক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বুয়াকে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পালিয়ে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যাওয়াকে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পারছে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লড়াই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বাঁচতে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দেখেছে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হরিকাকু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আসুস্থ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কাকিমাকে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কাকিমা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বুধাকে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হাউমাউ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কেঁদে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ফেলেন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as-IN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1787" y="257176"/>
            <a:ext cx="7372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কাকিমা ওকে দেখে হাউমাউ করে কেঁদে ফেলে</a:t>
            </a:r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818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9" y="209550"/>
            <a:ext cx="11777664" cy="63983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8670" y="2013075"/>
            <a:ext cx="108656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মিলিটারির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আতঙ্কে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পালিয়ে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যাচ্ছেন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হরিকাকু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কাকিমা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বুধাকে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চাইলে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হরিকাকু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মানিকরতন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সম্ভোধন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ব্যাপারে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সন্দেহ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বুধার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ঐভাবের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উদয়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as-IN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3300" y="385763"/>
            <a:ext cx="5929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 কে ওকে মানিকতন ভাকবে</a:t>
            </a:r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901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0916" y="2205273"/>
            <a:ext cx="10850168" cy="348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হরিকাকুর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ফেরার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পথে দেখা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রানির সঙ্গে। ওদের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চলে যাচ্ছে। রানি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কাকতা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ড়ুয়া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নিষেধ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ভীতু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আখ্যায়িত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লড়াই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বাঁচার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ব্যঙ্গ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spcAft>
                <a:spcPts val="500"/>
              </a:spcAft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প্রতিক্রিয়া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চাচা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চাচি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কুন্তির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6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3265" y="456305"/>
            <a:ext cx="993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 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বাহাদুর, যেন </a:t>
            </a:r>
            <a:r>
              <a:rPr lang="as-IN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as-IN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করবে? সেদিনের </a:t>
            </a:r>
            <a:r>
              <a:rPr lang="as-IN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ছোঁ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ঢঙ</a:t>
            </a:r>
            <a:r>
              <a:rPr lang="as-IN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কত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80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1" y="206879"/>
            <a:ext cx="11853864" cy="64653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9834" y="2420355"/>
            <a:ext cx="110323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মিলিটারির </a:t>
            </a:r>
            <a:r>
              <a:rPr lang="as-IN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আক্রমণের পর দুই মাস </a:t>
            </a:r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ড়িয়ে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as-IN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যারা </a:t>
            </a:r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পালি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গি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 তারা </a:t>
            </a:r>
            <a:r>
              <a:rPr lang="as-IN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অনেকে ফিরে </a:t>
            </a:r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ওর </a:t>
            </a:r>
            <a:r>
              <a:rPr lang="as-IN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চাচিও ফিরে এসেছে। 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নোলক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য়া,হরিকাকুর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বুধার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as-IN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as-IN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 </a:t>
            </a:r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গাঁ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মিলিটারি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ক্যাম্প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রাইফেল</a:t>
            </a:r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ওদের</a:t>
            </a:r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ক্যাম্পের পাহারা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 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ওদের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বোধগম্য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উদয়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s-IN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28724" y="484451"/>
            <a:ext cx="10101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ওরা এ দেশের মানুষ হলে ও ওদের ভাষা বুঝতে পারবে না কেন? </a:t>
            </a:r>
          </a:p>
        </p:txBody>
      </p:sp>
    </p:spTree>
    <p:extLst>
      <p:ext uri="{BB962C8B-B14F-4D97-AF65-F5344CB8AC3E}">
        <p14:creationId xmlns:p14="http://schemas.microsoft.com/office/powerpoint/2010/main" val="9951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731" y="238124"/>
            <a:ext cx="6145472" cy="64756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1" y="238124"/>
            <a:ext cx="5715293" cy="6462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4481" y="360937"/>
            <a:ext cx="9063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হাজার </a:t>
            </a:r>
            <a:r>
              <a:rPr lang="as-IN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হাজার বোলতা ওর কানের চারপাশে </a:t>
            </a:r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as-IN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1901" y="2014537"/>
            <a:ext cx="105773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দেখেছে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সেনার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গুলিতে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সালাম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চাচা,রবিদা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মফিজ</a:t>
            </a:r>
            <a:r>
              <a:rPr lang="as-IN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শফি, মতি, আজাহার ভাই, মদন কাকু, শরিফ </a:t>
            </a:r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চাচা </a:t>
            </a:r>
            <a:r>
              <a:rPr lang="as-IN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 </a:t>
            </a:r>
            <a:r>
              <a:rPr lang="as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থুবড়ে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লাশগুলোর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গণকবর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দেখেছে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ভেতরের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বোলতাটা</a:t>
            </a:r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তীক্ষ্ণ</a:t>
            </a:r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চারপাশেই</a:t>
            </a:r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উড়তে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প্রতিশোধের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জ্বলে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আপনজন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হত্যার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প্রতিশোধ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আকাঙ্খা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12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04" y="245684"/>
            <a:ext cx="3817208" cy="64551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208" y="245684"/>
            <a:ext cx="3878840" cy="6455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51" y="245685"/>
            <a:ext cx="4116553" cy="64551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8676" y="2042351"/>
            <a:ext cx="9504112" cy="2843974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9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27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9" t="15728" r="10112" b="11289"/>
          <a:stretch/>
        </p:blipFill>
        <p:spPr>
          <a:xfrm>
            <a:off x="152399" y="143924"/>
            <a:ext cx="11891964" cy="6550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45718" y="143924"/>
            <a:ext cx="4500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গণকবর </a:t>
            </a:r>
            <a:r>
              <a:rPr lang="as-IN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228" y="872623"/>
            <a:ext cx="107775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জনসাধারণ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দাফন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‘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গণকবর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একসঙ্গে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কবরস্থ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বহুলোকের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একত্রসমাধি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একসঙ্গে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গাদানো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গণকবর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বিস্মিত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ক্ষুব্ধ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রাজাকার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গণহত্যা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চালিয়ে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গণকবর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দিতো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3823" y="2878594"/>
            <a:ext cx="5264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 কি যাবে নাকি তা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হবে</a:t>
            </a:r>
            <a:r>
              <a:rPr lang="as-IN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572" y="3819669"/>
            <a:ext cx="109668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কলেরা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উৎপাত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ঘটিয়ে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সাতদিনে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গিয়েছিল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রাজাকাররা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গণহত্যা,লুণ্ঠন,ধর্ষণ,অগ্নি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সংযোগের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মানবতাবিরোধী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আপরাধ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চলেছে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শক্তি,সাহস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প্রতিশোধ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জ্যান্ত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উক্তি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বুধার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বীরত্ব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ওঠেছে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788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5631" y="371476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কাজ-১ (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sz="32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3570" y="1596553"/>
            <a:ext cx="10304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১৩-১৬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ওঠেছে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বুলেট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পয়েন্টে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1183" y="2446199"/>
            <a:ext cx="2789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1184" y="3295845"/>
            <a:ext cx="49857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মিলিটারির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আগমন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</a:p>
          <a:p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</a:p>
          <a:p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আতঙ্কে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পালানো</a:t>
            </a:r>
            <a:endParaRPr lang="en-US" sz="3200" b="1" dirty="0" smtClean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গণকবর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69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5631" y="324303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কাজ-২(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81830"/>
            <a:ext cx="12255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কাকতাড়ুয়া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১৩-১৬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সংগ্রামী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ওঠেছে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0025" y="2190908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8026" y="3149379"/>
            <a:ext cx="100191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সংগ্রামী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উপলব্ধি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মিলিটারি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দেওয়ায়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ক্ষুব্ধ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মিলিটারির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আতঙ্কে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পালানো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গণকবর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পারেনি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লড়াই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প্রতিশোধ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দৃঢ়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প্রতিজ্ঞ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587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88457" y="253723"/>
            <a:ext cx="6500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0176" y="1038643"/>
            <a:ext cx="106013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কয়দিনের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গিয়েছিল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খ.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গ.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ঘ.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endPara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গণকবর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চাইল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খ.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কুন্তি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গ.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হরিকাকু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ঘ.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হাবিবভাই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হাবু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বলেছিল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খ.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গ.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বোলতা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ঘ.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অনাথ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ছন্নছাড়া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হরিকাকু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খ.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নোলক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বুয়া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গ.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জয়নাল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চাচা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ঘ.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হাশেম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মিয়া</a:t>
            </a:r>
            <a:endPara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সেলিনা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আগুনপাখি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খ.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গ.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হাঙর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গ্রেনেট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ঘ.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লালসালু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858000" y="1571625"/>
            <a:ext cx="428625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586913" y="2586038"/>
            <a:ext cx="428625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00176" y="3500438"/>
            <a:ext cx="428625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14801" y="4514850"/>
            <a:ext cx="428625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72288" y="5500688"/>
            <a:ext cx="428625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11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5631" y="371476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261" y="2171701"/>
            <a:ext cx="11734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বহির্ভুত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678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0308"/>
            <a:ext cx="12192000" cy="6868308"/>
            <a:chOff x="0" y="-1"/>
            <a:chExt cx="12192000" cy="686830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3" r="23393"/>
            <a:stretch/>
          </p:blipFill>
          <p:spPr>
            <a:xfrm>
              <a:off x="5723205" y="0"/>
              <a:ext cx="6468795" cy="686830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3" r="23393"/>
            <a:stretch/>
          </p:blipFill>
          <p:spPr>
            <a:xfrm>
              <a:off x="0" y="-1"/>
              <a:ext cx="5723205" cy="6858001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414337" y="2014535"/>
            <a:ext cx="1137005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99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02806" y="3057526"/>
            <a:ext cx="590073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মিহির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রঞ্জন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বড়ুয়া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ln>
                <a:solidFill>
                  <a:srgbClr val="00206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বি.এ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অনার্স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এম.এ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চ.বি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এম.এড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 smtClean="0">
              <a:ln>
                <a:solidFill>
                  <a:srgbClr val="00206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b="1" dirty="0" smtClean="0">
              <a:ln>
                <a:solidFill>
                  <a:srgbClr val="00206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NikoshBAN" panose="02000000000000000000" pitchFamily="2" charset="0"/>
              </a:rPr>
              <a:t>mrbarua80@gmail.com</a:t>
            </a:r>
            <a:endParaRPr lang="en-US" sz="3200" b="1" dirty="0">
              <a:ln>
                <a:solidFill>
                  <a:srgbClr val="00206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54" y="1071528"/>
            <a:ext cx="1450441" cy="148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01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5631" y="371476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3208" y="1905506"/>
            <a:ext cx="3412330" cy="30469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সহপাঠ</a:t>
            </a:r>
            <a:endParaRPr lang="en-US" sz="3200" b="1" dirty="0" smtClean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৯ম-১০ম </a:t>
            </a:r>
          </a:p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endParaRPr lang="en-US" sz="3200" b="1" dirty="0" smtClean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 smtClean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০৯ /০১/ ২০২১  </a:t>
            </a:r>
          </a:p>
          <a:p>
            <a:pPr algn="ctr"/>
            <a:endParaRPr lang="en-US" sz="32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845" y="1905506"/>
            <a:ext cx="2286494" cy="304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3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5631" y="220803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9931" y="5467892"/>
            <a:ext cx="5900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কাকতাড়ুয়া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3" r="23393"/>
          <a:stretch/>
        </p:blipFill>
        <p:spPr>
          <a:xfrm>
            <a:off x="3585631" y="1026381"/>
            <a:ext cx="5236929" cy="420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59931" y="542926"/>
            <a:ext cx="5900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7262" y="1920895"/>
            <a:ext cx="67270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কাকতাড়ুয়া</a:t>
            </a:r>
            <a:endParaRPr lang="en-US" sz="3600" b="1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সেলিনা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১৩-১৬)</a:t>
            </a:r>
            <a:endParaRPr lang="en-US" sz="24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71" y="1189257"/>
            <a:ext cx="2744391" cy="393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5631" y="371476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678" y="1845022"/>
            <a:ext cx="108561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এপাঠ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চেতনায়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উদ্বুদ্ধ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সংগ্রামী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দেশপ্রেমিক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প্রদর্শনে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উদ্বুদ্ধ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82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383" y="1661542"/>
            <a:ext cx="11164493" cy="4352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১৯৪৭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সালের ১৪ জুন রাজশাহীতে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 নাম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শাররফ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</a:p>
          <a:p>
            <a:pPr algn="just">
              <a:spcAft>
                <a:spcPts val="500"/>
              </a:spcAft>
            </a:pP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মাতার নাম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মন্নেসা বকুল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 চতুর্থ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।)</a:t>
            </a:r>
          </a:p>
          <a:p>
            <a:pPr algn="just">
              <a:spcAft>
                <a:spcPts val="500"/>
              </a:spcAft>
            </a:pP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লেখালেখিঃ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১৯৬০-এর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দশকে রাজশাহী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সম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লেখালেখির সূচনা।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সংখ্যা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বড়দের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তেত্রিশ,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টদের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পঁচিশ।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লেখার জগৎ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মানুষ, তার সংস্কৃতি ও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সমকালের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ও রাজনৈতিক দ্বন্দ্ব-সংকটের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সামগ্রিকতা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ভাষা-আন্দোলন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এবং মুক্তিযুদ্ধের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প্রসঙ্গ</a:t>
            </a:r>
            <a:endParaRPr lang="as-IN" sz="32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24" y="188657"/>
            <a:ext cx="712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 smtClean="0">
                <a:solidFill>
                  <a:srgbClr val="2C2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কাকতা</a:t>
            </a:r>
            <a:r>
              <a:rPr lang="en-US" sz="3600" dirty="0" err="1" smtClean="0">
                <a:solidFill>
                  <a:srgbClr val="2C2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ড়ুয়া</a:t>
            </a:r>
            <a:r>
              <a:rPr lang="as-IN" sz="3600" dirty="0" smtClean="0">
                <a:solidFill>
                  <a:srgbClr val="2C2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2C2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 ও ঔপন্যাসিক পরিচিতি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14"/>
          <a:stretch/>
        </p:blipFill>
        <p:spPr>
          <a:xfrm>
            <a:off x="9477375" y="511822"/>
            <a:ext cx="2324100" cy="2987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4262" y="724946"/>
            <a:ext cx="494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সেলিনা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 সেলিনা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6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214"/>
          <a:stretch/>
        </p:blipFill>
        <p:spPr>
          <a:xfrm>
            <a:off x="8843962" y="209550"/>
            <a:ext cx="3057526" cy="39305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6237" y="638854"/>
            <a:ext cx="10982326" cy="527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 ও উপন্যাস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অনুদিত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ইংরেজি,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, ফরাসি, হিন্দি, জাপানি,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কোরি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, ফিনিশ, উর্দু, আরবি, মালে,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লাম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বেশ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কটি বিশ্ববিদ্যাল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উপন্যাস পাঠ্যসূচিভুক্ত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হাঙর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গ্রেনে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কামাক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ঘরবসতি, নীল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য়ূরের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যৌবন,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সন্ধ্যা,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র্ণছবির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মগ্নতা, যমুনা নদীর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মুশা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, ভূমি ও কুসুম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পুরস্কারঃ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একুশে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পদক, বাংলা একাডেমি সাহিত্য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স্বীকৃতি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সুরমা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চৌধুরী আন্তর্জাতিক স্মৃতি পুরস্কার (ভারত)।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২০১০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কলকাতার রবীন্দ্রভারতী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তাকে সম্মানসূচক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ডিলিট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উপাধিতে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পেশাঃ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কর্মজীবনে তিনি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একাডেমির পরিচালক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ছিলেন।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সার্বক্ষণিকভাবে লেখালেখি, নারী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আর মানবাধিকার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1376</Words>
  <Application>Microsoft Office PowerPoint</Application>
  <PresentationFormat>Widescreen</PresentationFormat>
  <Paragraphs>99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cv</cp:lastModifiedBy>
  <cp:revision>142</cp:revision>
  <dcterms:created xsi:type="dcterms:W3CDTF">2020-07-27T17:43:27Z</dcterms:created>
  <dcterms:modified xsi:type="dcterms:W3CDTF">2021-01-11T04:30:23Z</dcterms:modified>
</cp:coreProperties>
</file>