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67" r:id="rId4"/>
    <p:sldId id="259" r:id="rId5"/>
    <p:sldId id="256" r:id="rId6"/>
    <p:sldId id="258" r:id="rId7"/>
    <p:sldId id="265" r:id="rId8"/>
    <p:sldId id="262" r:id="rId9"/>
    <p:sldId id="264" r:id="rId10"/>
    <p:sldId id="271" r:id="rId11"/>
    <p:sldId id="268" r:id="rId12"/>
    <p:sldId id="270" r:id="rId13"/>
    <p:sldId id="275" r:id="rId14"/>
    <p:sldId id="272" r:id="rId15"/>
    <p:sldId id="274" r:id="rId16"/>
    <p:sldId id="276" r:id="rId17"/>
    <p:sldId id="277" r:id="rId18"/>
    <p:sldId id="273" r:id="rId19"/>
    <p:sldId id="269" r:id="rId20"/>
    <p:sldId id="278" r:id="rId21"/>
    <p:sldId id="279" r:id="rId22"/>
    <p:sldId id="280" r:id="rId23"/>
    <p:sldId id="2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9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4BA4"/>
    <a:srgbClr val="C82285"/>
    <a:srgbClr val="4E0CD2"/>
    <a:srgbClr val="7B1552"/>
    <a:srgbClr val="6D5CD0"/>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660" y="84"/>
      </p:cViewPr>
      <p:guideLst>
        <p:guide orient="horz" pos="2137"/>
        <p:guide pos="395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31FAB0-7A83-485D-AFEC-1DA6127CBDE7}"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40210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31FAB0-7A83-485D-AFEC-1DA6127CBDE7}"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425480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31FAB0-7A83-485D-AFEC-1DA6127CBDE7}"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114669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31FAB0-7A83-485D-AFEC-1DA6127CBDE7}"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255958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31FAB0-7A83-485D-AFEC-1DA6127CBDE7}" type="datetimeFigureOut">
              <a:rPr lang="en-GB" smtClean="0"/>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298528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31FAB0-7A83-485D-AFEC-1DA6127CBDE7}" type="datetimeFigureOut">
              <a:rPr lang="en-GB" smtClean="0"/>
              <a:t>16/12/2020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75356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431FAB0-7A83-485D-AFEC-1DA6127CBDE7}" type="datetimeFigureOut">
              <a:rPr lang="en-GB" smtClean="0"/>
              <a:t>16/12/2020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263583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31FAB0-7A83-485D-AFEC-1DA6127CBDE7}" type="datetimeFigureOut">
              <a:rPr lang="en-GB" smtClean="0"/>
              <a:t>16/12/2020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458411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1FAB0-7A83-485D-AFEC-1DA6127CBDE7}" type="datetimeFigureOut">
              <a:rPr lang="en-GB" smtClean="0"/>
              <a:t>16/12/2020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322926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31FAB0-7A83-485D-AFEC-1DA6127CBDE7}" type="datetimeFigureOut">
              <a:rPr lang="en-GB" smtClean="0"/>
              <a:t>16/12/2020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35697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31FAB0-7A83-485D-AFEC-1DA6127CBDE7}" type="datetimeFigureOut">
              <a:rPr lang="en-GB" smtClean="0"/>
              <a:t>16/12/2020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21ADD8-2AFE-4EC2-A9A1-B2DDE97ADA2F}" type="slidenum">
              <a:rPr lang="en-GB" smtClean="0"/>
              <a:t>‹#›</a:t>
            </a:fld>
            <a:endParaRPr lang="en-GB"/>
          </a:p>
        </p:txBody>
      </p:sp>
    </p:spTree>
    <p:extLst>
      <p:ext uri="{BB962C8B-B14F-4D97-AF65-F5344CB8AC3E}">
        <p14:creationId xmlns:p14="http://schemas.microsoft.com/office/powerpoint/2010/main" val="866189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1FAB0-7A83-485D-AFEC-1DA6127CBDE7}" type="datetimeFigureOut">
              <a:rPr lang="en-GB" smtClean="0"/>
              <a:t>16/12/2020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1ADD8-2AFE-4EC2-A9A1-B2DDE97ADA2F}" type="slidenum">
              <a:rPr lang="en-GB" smtClean="0"/>
              <a:t>‹#›</a:t>
            </a:fld>
            <a:endParaRPr lang="en-GB"/>
          </a:p>
        </p:txBody>
      </p:sp>
    </p:spTree>
    <p:extLst>
      <p:ext uri="{BB962C8B-B14F-4D97-AF65-F5344CB8AC3E}">
        <p14:creationId xmlns:p14="http://schemas.microsoft.com/office/powerpoint/2010/main" val="1120839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microsoft.com/office/2007/relationships/hdphoto" Target="../media/hdphoto4.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ANSWERS.pdf"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22.pn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33.png"/><Relationship Id="rId3" Type="http://schemas.openxmlformats.org/officeDocument/2006/relationships/audio" Target="../media/audio2.wav"/><Relationship Id="rId7" Type="http://schemas.openxmlformats.org/officeDocument/2006/relationships/image" Target="../media/image270.png"/><Relationship Id="rId12"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xml"/><Relationship Id="rId11" Type="http://schemas.openxmlformats.org/officeDocument/2006/relationships/image" Target="../media/image31.png"/><Relationship Id="rId5" Type="http://schemas.openxmlformats.org/officeDocument/2006/relationships/image" Target="../media/image180.png"/><Relationship Id="rId10" Type="http://schemas.openxmlformats.org/officeDocument/2006/relationships/image" Target="../media/image300.png"/><Relationship Id="rId4" Type="http://schemas.openxmlformats.org/officeDocument/2006/relationships/image" Target="../media/image1.jpeg"/><Relationship Id="rId9" Type="http://schemas.openxmlformats.org/officeDocument/2006/relationships/image" Target="../media/image290.png"/><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240.png"/><Relationship Id="rId13"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230.png"/><Relationship Id="rId12" Type="http://schemas.openxmlformats.org/officeDocument/2006/relationships/image" Target="../media/image280.png"/><Relationship Id="rId2" Type="http://schemas.openxmlformats.org/officeDocument/2006/relationships/audio" Target="../media/audio1.wav"/><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271.png"/><Relationship Id="rId5" Type="http://schemas.openxmlformats.org/officeDocument/2006/relationships/image" Target="../media/image210.png"/><Relationship Id="rId15" Type="http://schemas.openxmlformats.org/officeDocument/2006/relationships/image" Target="../media/image36.png"/><Relationship Id="rId10" Type="http://schemas.openxmlformats.org/officeDocument/2006/relationships/image" Target="../media/image260.png"/><Relationship Id="rId4" Type="http://schemas.openxmlformats.org/officeDocument/2006/relationships/image" Target="../media/image1.jpeg"/><Relationship Id="rId9" Type="http://schemas.openxmlformats.org/officeDocument/2006/relationships/image" Target="../media/image250.png"/><Relationship Id="rId1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2.jpeg"/><Relationship Id="rId5" Type="http://schemas.openxmlformats.org/officeDocument/2006/relationships/image" Target="../media/image5.jpg"/><Relationship Id="rId10" Type="http://schemas.openxmlformats.org/officeDocument/2006/relationships/image" Target="../media/image31.jpeg"/><Relationship Id="rId4" Type="http://schemas.microsoft.com/office/2007/relationships/hdphoto" Target="../media/hdphoto1.wdp"/><Relationship Id="rId9"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p:cNvSpPr/>
          <p:nvPr/>
        </p:nvSpPr>
        <p:spPr>
          <a:xfrm>
            <a:off x="1619390" y="366191"/>
            <a:ext cx="8315418" cy="1200329"/>
          </a:xfrm>
          <a:prstGeom prst="rect">
            <a:avLst/>
          </a:prstGeom>
          <a:noFill/>
        </p:spPr>
        <p:txBody>
          <a:bodyPr wrap="none" lIns="91440" tIns="45720" rIns="91440" bIns="45720">
            <a:spAutoFit/>
          </a:bodyPr>
          <a:lstStyle/>
          <a:p>
            <a:r>
              <a:rPr lang="en-US" sz="7200" b="1" dirty="0">
                <a:ln w="12700">
                  <a:solidFill>
                    <a:schemeClr val="accent1"/>
                  </a:solidFill>
                  <a:prstDash val="solid"/>
                </a:ln>
                <a:solidFill>
                  <a:srgbClr val="FF00FF"/>
                </a:solidFill>
                <a:effectLst>
                  <a:outerShdw dist="38100" dir="2640000" algn="bl" rotWithShape="0">
                    <a:schemeClr val="accent1"/>
                  </a:outerShdw>
                </a:effectLst>
                <a:latin typeface="Times New Roman" panose="02020603050405020304" pitchFamily="18" charset="0"/>
                <a:cs typeface="NikoshBAN" panose="02000000000000000000" pitchFamily="2" charset="0"/>
              </a:rPr>
              <a:t>Welcome to my class</a:t>
            </a:r>
            <a:endParaRPr lang="en-GB" sz="7200" b="1" dirty="0">
              <a:ln w="12700">
                <a:solidFill>
                  <a:schemeClr val="accent1"/>
                </a:solidFill>
                <a:prstDash val="solid"/>
              </a:ln>
              <a:solidFill>
                <a:srgbClr val="FF00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l="10171" t="-1704" r="31152" b="9101"/>
          <a:stretch/>
        </p:blipFill>
        <p:spPr>
          <a:xfrm>
            <a:off x="843156" y="-445909"/>
            <a:ext cx="1423851" cy="180267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65753" y="3489153"/>
            <a:ext cx="7506977" cy="318135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6718" y="3459336"/>
            <a:ext cx="6148196" cy="3181350"/>
          </a:xfrm>
          <a:prstGeom prst="rect">
            <a:avLst/>
          </a:prstGeom>
        </p:spPr>
      </p:pic>
      <p:grpSp>
        <p:nvGrpSpPr>
          <p:cNvPr id="3" name="Group 2"/>
          <p:cNvGrpSpPr/>
          <p:nvPr/>
        </p:nvGrpSpPr>
        <p:grpSpPr>
          <a:xfrm>
            <a:off x="4679442" y="1427654"/>
            <a:ext cx="2585435" cy="3586606"/>
            <a:chOff x="4679442" y="1427654"/>
            <a:chExt cx="2585435" cy="3586606"/>
          </a:xfrm>
        </p:grpSpPr>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9442" y="1535502"/>
              <a:ext cx="2585435" cy="3478758"/>
            </a:xfrm>
            <a:prstGeom prst="rect">
              <a:avLst/>
            </a:prstGeom>
          </p:spPr>
        </p:pic>
        <p:sp>
          <p:nvSpPr>
            <p:cNvPr id="2" name="Rectangle 1"/>
            <p:cNvSpPr/>
            <p:nvPr/>
          </p:nvSpPr>
          <p:spPr>
            <a:xfrm>
              <a:off x="5566540" y="1427654"/>
              <a:ext cx="708848" cy="584775"/>
            </a:xfrm>
            <a:prstGeom prst="rect">
              <a:avLst/>
            </a:prstGeom>
          </p:spPr>
          <p:txBody>
            <a:bodyPr wrap="none">
              <a:spAutoFit/>
            </a:bodyPr>
            <a:lstStyle/>
            <a:p>
              <a:pPr algn="ctr"/>
              <a:r>
                <a:rPr lang="en-US" sz="3200" dirty="0">
                  <a:latin typeface="Times New Roman" panose="02020603050405020304" pitchFamily="18" charset="0"/>
                  <a:cs typeface="Times New Roman" panose="02020603050405020304" pitchFamily="18" charset="0"/>
                </a:rPr>
                <a:t>joy</a:t>
              </a:r>
              <a:endParaRPr lang="en-GB" sz="3200"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639427" y="1443684"/>
            <a:ext cx="3176265" cy="2578422"/>
            <a:chOff x="639427" y="1443684"/>
            <a:chExt cx="3176265" cy="2578422"/>
          </a:xfrm>
        </p:grpSpPr>
        <p:pic>
          <p:nvPicPr>
            <p:cNvPr id="6" name="Picture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39427" y="1566520"/>
              <a:ext cx="3176265" cy="2455586"/>
            </a:xfrm>
            <a:prstGeom prst="rect">
              <a:avLst/>
            </a:prstGeom>
          </p:spPr>
        </p:pic>
        <p:sp>
          <p:nvSpPr>
            <p:cNvPr id="16" name="Rectangle 15"/>
            <p:cNvSpPr/>
            <p:nvPr/>
          </p:nvSpPr>
          <p:spPr>
            <a:xfrm>
              <a:off x="843156" y="1443684"/>
              <a:ext cx="1096775" cy="584775"/>
            </a:xfrm>
            <a:prstGeom prst="rect">
              <a:avLst/>
            </a:prstGeom>
          </p:spPr>
          <p:txBody>
            <a:bodyPr wrap="none">
              <a:spAutoFit/>
            </a:bodyPr>
            <a:lstStyle/>
            <a:p>
              <a:pPr algn="ctr"/>
              <a:r>
                <a:rPr lang="en-US" sz="3200" dirty="0">
                  <a:latin typeface="Times New Roman" panose="02020603050405020304" pitchFamily="18" charset="0"/>
                  <a:cs typeface="Times New Roman" panose="02020603050405020304" pitchFamily="18" charset="0"/>
                </a:rPr>
                <a:t>enjoy</a:t>
              </a:r>
              <a:endParaRPr lang="en-GB" sz="3200"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8088983" y="1427653"/>
            <a:ext cx="3462308" cy="2403297"/>
            <a:chOff x="8088983" y="1427653"/>
            <a:chExt cx="3462308" cy="2403297"/>
          </a:xfrm>
        </p:grpSpPr>
        <p:pic>
          <p:nvPicPr>
            <p:cNvPr id="8" name="Picture 4" descr="https://images-na.ssl-images-amazon.com/images/I/31hDfG-vEKL._SX425_.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88983" y="1533606"/>
              <a:ext cx="3462308" cy="229734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0281712" y="1427653"/>
              <a:ext cx="1164101" cy="584775"/>
            </a:xfrm>
            <a:prstGeom prst="rect">
              <a:avLst/>
            </a:prstGeom>
          </p:spPr>
          <p:txBody>
            <a:bodyPr wrap="none">
              <a:spAutoFit/>
            </a:bodyPr>
            <a:lstStyle/>
            <a:p>
              <a:pPr algn="ctr"/>
              <a:r>
                <a:rPr lang="en-US" sz="3200" dirty="0">
                  <a:latin typeface="Times New Roman" panose="02020603050405020304" pitchFamily="18" charset="0"/>
                  <a:cs typeface="Times New Roman" panose="02020603050405020304" pitchFamily="18" charset="0"/>
                </a:rPr>
                <a:t>joyful</a:t>
              </a:r>
              <a:endParaRPr lang="en-GB" sz="3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1685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path" presetSubtype="0" accel="50000" decel="50000" fill="hold" nodeType="clickEffect">
                                  <p:stCondLst>
                                    <p:cond delay="0"/>
                                  </p:stCondLst>
                                  <p:childTnLst>
                                    <p:animMotion origin="layout" path="M 0.07032 -0.05 L 0.11133 0.05671 L 0.14987 -0.05 L 0.19128 0.05671 L 0.23256 -0.05 L 0.27149 0.05671 L 0.31302 -0.05 L 0.35144 0.05671 L 0.39336 -0.05 L 0.43477 0.05671 L 0.47318 -0.05 L 0.51472 0.05671 L 0.55352 -0.05 L 0.59493 0.05671 L 0.6362 -0.05 L 0.67487 0.05671 L 0.71706 -0.05 " pathEditMode="relative" rAng="0" ptsTypes="AAAAAAAAAAAAAAAAA">
                                      <p:cBhvr>
                                        <p:cTn id="6" dur="3000" fill="hold"/>
                                        <p:tgtEl>
                                          <p:spTgt spid="13"/>
                                        </p:tgtEl>
                                        <p:attrNameLst>
                                          <p:attrName>ppt_x</p:attrName>
                                          <p:attrName>ppt_y</p:attrName>
                                        </p:attrNameLst>
                                      </p:cBhvr>
                                      <p:rCtr x="32331" y="5324"/>
                                    </p:animMotion>
                                  </p:childTnLst>
                                </p:cTn>
                              </p:par>
                              <p:par>
                                <p:cTn id="7" presetID="22" presetClass="entr" presetSubtype="8"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left)">
                                      <p:cBhvr>
                                        <p:cTn id="9"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26504"/>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Left-Right Arrow 5"/>
          <p:cNvSpPr/>
          <p:nvPr/>
        </p:nvSpPr>
        <p:spPr>
          <a:xfrm>
            <a:off x="4616731" y="437318"/>
            <a:ext cx="2588111" cy="768626"/>
          </a:xfrm>
          <a:prstGeom prst="lef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root word</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6246" y="1734434"/>
            <a:ext cx="2835532" cy="35656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Rectangle 7"/>
          <p:cNvSpPr/>
          <p:nvPr/>
        </p:nvSpPr>
        <p:spPr>
          <a:xfrm>
            <a:off x="5291700" y="1100684"/>
            <a:ext cx="1238172" cy="4520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man</a:t>
            </a:r>
            <a:endParaRPr lang="en-GB" sz="3600" dirty="0">
              <a:solidFill>
                <a:schemeClr val="tx1"/>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4903621" y="1590006"/>
            <a:ext cx="2014330" cy="1683027"/>
            <a:chOff x="914400" y="1855303"/>
            <a:chExt cx="2014330" cy="1683027"/>
          </a:xfrm>
        </p:grpSpPr>
        <p:sp>
          <p:nvSpPr>
            <p:cNvPr id="3" name="Up Arrow Callout 2"/>
            <p:cNvSpPr/>
            <p:nvPr/>
          </p:nvSpPr>
          <p:spPr>
            <a:xfrm>
              <a:off x="914400" y="1855303"/>
              <a:ext cx="2014330" cy="1683027"/>
            </a:xfrm>
            <a:prstGeom prst="upArrow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meaning</a:t>
              </a:r>
            </a:p>
            <a:p>
              <a:pPr algn="ctr"/>
              <a:r>
                <a:rPr lang="en-US" sz="3600" dirty="0">
                  <a:solidFill>
                    <a:schemeClr val="tx1"/>
                  </a:solidFill>
                  <a:latin typeface="Times New Roman" panose="02020603050405020304" pitchFamily="18" charset="0"/>
                  <a:cs typeface="Times New Roman" panose="02020603050405020304" pitchFamily="18" charset="0"/>
                </a:rPr>
                <a:t>any man </a:t>
              </a:r>
              <a:endParaRPr lang="en-GB" sz="3600" dirty="0">
                <a:solidFill>
                  <a:schemeClr val="tx1"/>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V="1">
              <a:off x="914401" y="3074504"/>
              <a:ext cx="2001078" cy="132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439795" y="3299290"/>
            <a:ext cx="2941982" cy="1683027"/>
            <a:chOff x="914400" y="1855303"/>
            <a:chExt cx="2014330" cy="1683027"/>
          </a:xfrm>
        </p:grpSpPr>
        <p:sp>
          <p:nvSpPr>
            <p:cNvPr id="15" name="Up Arrow Callout 14"/>
            <p:cNvSpPr/>
            <p:nvPr/>
          </p:nvSpPr>
          <p:spPr>
            <a:xfrm>
              <a:off x="914400" y="1855303"/>
              <a:ext cx="2014330" cy="1683027"/>
            </a:xfrm>
            <a:prstGeom prst="upArrow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Part of speech</a:t>
              </a:r>
            </a:p>
            <a:p>
              <a:pPr algn="ctr"/>
              <a:r>
                <a:rPr lang="en-US" sz="3600" dirty="0">
                  <a:solidFill>
                    <a:schemeClr val="tx1"/>
                  </a:solidFill>
                  <a:latin typeface="Times New Roman" panose="02020603050405020304" pitchFamily="18" charset="0"/>
                  <a:cs typeface="Times New Roman" panose="02020603050405020304" pitchFamily="18" charset="0"/>
                </a:rPr>
                <a:t>Noun </a:t>
              </a:r>
              <a:endParaRPr lang="en-GB" sz="3600" dirty="0">
                <a:solidFill>
                  <a:schemeClr val="tx1"/>
                </a:solidFill>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flipV="1">
              <a:off x="914401" y="3074504"/>
              <a:ext cx="2001078" cy="132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Picture 2" descr="https://render.fineartamerica.com/images/rendered/default/flat/beach-towel/images-medium-5/female-muscular-system-back-view-stocktrek-images.jpg?&amp;targetx=-37&amp;targety=0&amp;imagewidth=551&amp;imageheight=952&amp;modelwidth=476&amp;modelheight=952&amp;backgroundcolor=FCFEFC&amp;orientation=0&amp;producttype=beachtowel-32-64"/>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600" r="100000"/>
                    </a14:imgEffect>
                  </a14:imgLayer>
                </a14:imgProps>
              </a:ext>
              <a:ext uri="{28A0092B-C50C-407E-A947-70E740481C1C}">
                <a14:useLocalDpi xmlns:a14="http://schemas.microsoft.com/office/drawing/2010/main"/>
              </a:ext>
            </a:extLst>
          </a:blip>
          <a:srcRect/>
          <a:stretch>
            <a:fillRect/>
          </a:stretch>
        </p:blipFill>
        <p:spPr bwMode="auto">
          <a:xfrm>
            <a:off x="1094664" y="1756428"/>
            <a:ext cx="2611456" cy="357225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541112" y="1363981"/>
            <a:ext cx="1695214" cy="452050"/>
          </a:xfrm>
          <a:prstGeom prst="rec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human</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9" name="Left-Right Arrow 18"/>
          <p:cNvSpPr/>
          <p:nvPr/>
        </p:nvSpPr>
        <p:spPr>
          <a:xfrm>
            <a:off x="1094664" y="558083"/>
            <a:ext cx="2588111" cy="768626"/>
          </a:xfrm>
          <a:prstGeom prst="leftRightArrow">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new word</a:t>
            </a:r>
            <a:endParaRPr lang="en-GB" sz="3600" dirty="0">
              <a:solidFill>
                <a:schemeClr val="tx1"/>
              </a:solidFill>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1266896" y="1908556"/>
            <a:ext cx="2014330" cy="1683027"/>
            <a:chOff x="914400" y="1855303"/>
            <a:chExt cx="2014330" cy="1683027"/>
          </a:xfrm>
        </p:grpSpPr>
        <p:sp>
          <p:nvSpPr>
            <p:cNvPr id="25" name="Up Arrow Callout 24"/>
            <p:cNvSpPr/>
            <p:nvPr/>
          </p:nvSpPr>
          <p:spPr>
            <a:xfrm>
              <a:off x="914400" y="1855303"/>
              <a:ext cx="2014330" cy="1683027"/>
            </a:xfrm>
            <a:prstGeom prst="upArrowCallou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meaning</a:t>
              </a:r>
            </a:p>
            <a:p>
              <a:pPr algn="ctr"/>
              <a:r>
                <a:rPr lang="en-US" sz="3600" dirty="0">
                  <a:solidFill>
                    <a:schemeClr val="tx1"/>
                  </a:solidFill>
                  <a:latin typeface="Times New Roman" panose="02020603050405020304" pitchFamily="18" charset="0"/>
                  <a:cs typeface="Times New Roman" panose="02020603050405020304" pitchFamily="18" charset="0"/>
                </a:rPr>
                <a:t>ethnic</a:t>
              </a:r>
              <a:endParaRPr lang="en-GB" sz="3600" dirty="0">
                <a:solidFill>
                  <a:schemeClr val="tx1"/>
                </a:solidFill>
                <a:latin typeface="Times New Roman" panose="02020603050405020304" pitchFamily="18" charset="0"/>
                <a:cs typeface="Times New Roman" panose="02020603050405020304" pitchFamily="18" charset="0"/>
              </a:endParaRPr>
            </a:p>
          </p:txBody>
        </p:sp>
        <p:cxnSp>
          <p:nvCxnSpPr>
            <p:cNvPr id="26" name="Straight Connector 25"/>
            <p:cNvCxnSpPr/>
            <p:nvPr/>
          </p:nvCxnSpPr>
          <p:spPr>
            <a:xfrm flipV="1">
              <a:off x="914401" y="3074504"/>
              <a:ext cx="2001078" cy="13252"/>
            </a:xfrm>
            <a:prstGeom prst="line">
              <a:avLst/>
            </a:prstGeom>
            <a:ln w="28575">
              <a:solidFill>
                <a:srgbClr val="4E0CD2"/>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829428" y="3592371"/>
            <a:ext cx="2941982" cy="1683027"/>
            <a:chOff x="914400" y="1855303"/>
            <a:chExt cx="2014330" cy="1683027"/>
          </a:xfrm>
        </p:grpSpPr>
        <p:sp>
          <p:nvSpPr>
            <p:cNvPr id="28" name="Up Arrow Callout 27"/>
            <p:cNvSpPr/>
            <p:nvPr/>
          </p:nvSpPr>
          <p:spPr>
            <a:xfrm>
              <a:off x="914400" y="1855303"/>
              <a:ext cx="2014330" cy="1683027"/>
            </a:xfrm>
            <a:prstGeom prst="upArrowCallou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Part of speech</a:t>
              </a:r>
            </a:p>
            <a:p>
              <a:pPr algn="ctr"/>
              <a:r>
                <a:rPr lang="en-US" sz="3600" dirty="0">
                  <a:solidFill>
                    <a:schemeClr val="tx1"/>
                  </a:solidFill>
                  <a:latin typeface="Times New Roman" panose="02020603050405020304" pitchFamily="18" charset="0"/>
                  <a:cs typeface="Times New Roman" panose="02020603050405020304" pitchFamily="18" charset="0"/>
                </a:rPr>
                <a:t>adjective</a:t>
              </a:r>
              <a:endParaRPr lang="en-GB" sz="3600" dirty="0">
                <a:solidFill>
                  <a:schemeClr val="tx1"/>
                </a:solidFill>
                <a:latin typeface="Times New Roman" panose="02020603050405020304" pitchFamily="18" charset="0"/>
                <a:cs typeface="Times New Roman" panose="02020603050405020304" pitchFamily="18" charset="0"/>
              </a:endParaRPr>
            </a:p>
          </p:txBody>
        </p:sp>
        <p:cxnSp>
          <p:nvCxnSpPr>
            <p:cNvPr id="29" name="Straight Connector 28"/>
            <p:cNvCxnSpPr/>
            <p:nvPr/>
          </p:nvCxnSpPr>
          <p:spPr>
            <a:xfrm flipV="1">
              <a:off x="914401" y="3074504"/>
              <a:ext cx="2001078" cy="13252"/>
            </a:xfrm>
            <a:prstGeom prst="line">
              <a:avLst/>
            </a:prstGeom>
            <a:ln w="28575">
              <a:solidFill>
                <a:srgbClr val="4E0CD2"/>
              </a:solidFill>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r="23454"/>
          <a:stretch/>
        </p:blipFill>
        <p:spPr>
          <a:xfrm>
            <a:off x="7924816" y="2211853"/>
            <a:ext cx="3844819" cy="410977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0" name="Left-Right Arrow 29"/>
          <p:cNvSpPr/>
          <p:nvPr/>
        </p:nvSpPr>
        <p:spPr>
          <a:xfrm>
            <a:off x="8207633" y="531579"/>
            <a:ext cx="2588111" cy="768626"/>
          </a:xfrm>
          <a:prstGeom prst="leftRightArrow">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new word</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8526876" y="1441757"/>
            <a:ext cx="2045784" cy="452050"/>
          </a:xfrm>
          <a:prstGeom prst="rec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humanity</a:t>
            </a:r>
            <a:endParaRPr lang="en-GB" sz="3600" dirty="0">
              <a:solidFill>
                <a:schemeClr val="tx1"/>
              </a:solidFill>
              <a:latin typeface="Times New Roman" panose="02020603050405020304" pitchFamily="18" charset="0"/>
              <a:cs typeface="Times New Roman" panose="02020603050405020304" pitchFamily="18" charset="0"/>
            </a:endParaRPr>
          </a:p>
        </p:txBody>
      </p:sp>
      <p:grpSp>
        <p:nvGrpSpPr>
          <p:cNvPr id="32" name="Group 31"/>
          <p:cNvGrpSpPr/>
          <p:nvPr/>
        </p:nvGrpSpPr>
        <p:grpSpPr>
          <a:xfrm>
            <a:off x="8522215" y="1906991"/>
            <a:ext cx="2014330" cy="1683027"/>
            <a:chOff x="914400" y="1855303"/>
            <a:chExt cx="2014330" cy="1683027"/>
          </a:xfrm>
        </p:grpSpPr>
        <p:sp>
          <p:nvSpPr>
            <p:cNvPr id="33" name="Up Arrow Callout 32"/>
            <p:cNvSpPr/>
            <p:nvPr/>
          </p:nvSpPr>
          <p:spPr>
            <a:xfrm>
              <a:off x="914400" y="1855303"/>
              <a:ext cx="2014330" cy="1683027"/>
            </a:xfrm>
            <a:prstGeom prst="upArrowCallou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meaning</a:t>
              </a:r>
            </a:p>
            <a:p>
              <a:pPr algn="ctr"/>
              <a:r>
                <a:rPr lang="en-US" sz="3600" dirty="0">
                  <a:solidFill>
                    <a:schemeClr val="tx1"/>
                  </a:solidFill>
                  <a:latin typeface="Times New Roman" panose="02020603050405020304" pitchFamily="18" charset="0"/>
                  <a:cs typeface="Times New Roman" panose="02020603050405020304" pitchFamily="18" charset="0"/>
                </a:rPr>
                <a:t>Mankind </a:t>
              </a:r>
              <a:endParaRPr lang="en-GB" sz="3600" dirty="0">
                <a:solidFill>
                  <a:schemeClr val="tx1"/>
                </a:solidFill>
                <a:latin typeface="Times New Roman" panose="02020603050405020304" pitchFamily="18" charset="0"/>
                <a:cs typeface="Times New Roman" panose="02020603050405020304" pitchFamily="18" charset="0"/>
              </a:endParaRPr>
            </a:p>
          </p:txBody>
        </p:sp>
        <p:cxnSp>
          <p:nvCxnSpPr>
            <p:cNvPr id="34" name="Straight Connector 33"/>
            <p:cNvCxnSpPr/>
            <p:nvPr/>
          </p:nvCxnSpPr>
          <p:spPr>
            <a:xfrm flipV="1">
              <a:off x="914401" y="3074504"/>
              <a:ext cx="2001078" cy="13252"/>
            </a:xfrm>
            <a:prstGeom prst="line">
              <a:avLst/>
            </a:prstGeom>
            <a:ln w="28575">
              <a:solidFill>
                <a:srgbClr val="4E0CD2"/>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8282985" y="3636921"/>
            <a:ext cx="2941982" cy="1683027"/>
            <a:chOff x="914400" y="1855303"/>
            <a:chExt cx="2014330" cy="1683027"/>
          </a:xfrm>
        </p:grpSpPr>
        <p:sp>
          <p:nvSpPr>
            <p:cNvPr id="36" name="Up Arrow Callout 35"/>
            <p:cNvSpPr/>
            <p:nvPr/>
          </p:nvSpPr>
          <p:spPr>
            <a:xfrm>
              <a:off x="914400" y="1855303"/>
              <a:ext cx="2014330" cy="1683027"/>
            </a:xfrm>
            <a:prstGeom prst="upArrowCallou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Part of speech</a:t>
              </a:r>
            </a:p>
            <a:p>
              <a:pPr algn="ctr"/>
              <a:r>
                <a:rPr lang="en-US" sz="3600" dirty="0">
                  <a:solidFill>
                    <a:schemeClr val="tx1"/>
                  </a:solidFill>
                  <a:latin typeface="Times New Roman" panose="02020603050405020304" pitchFamily="18" charset="0"/>
                  <a:cs typeface="Times New Roman" panose="02020603050405020304" pitchFamily="18" charset="0"/>
                </a:rPr>
                <a:t>noun</a:t>
              </a:r>
              <a:endParaRPr lang="en-GB" sz="3600" dirty="0">
                <a:solidFill>
                  <a:schemeClr val="tx1"/>
                </a:solidFill>
                <a:latin typeface="Times New Roman" panose="02020603050405020304" pitchFamily="18" charset="0"/>
                <a:cs typeface="Times New Roman" panose="02020603050405020304" pitchFamily="18" charset="0"/>
              </a:endParaRPr>
            </a:p>
          </p:txBody>
        </p:sp>
        <p:cxnSp>
          <p:nvCxnSpPr>
            <p:cNvPr id="37" name="Straight Connector 36"/>
            <p:cNvCxnSpPr/>
            <p:nvPr/>
          </p:nvCxnSpPr>
          <p:spPr>
            <a:xfrm flipV="1">
              <a:off x="914401" y="3074504"/>
              <a:ext cx="2001078" cy="13252"/>
            </a:xfrm>
            <a:prstGeom prst="line">
              <a:avLst/>
            </a:prstGeom>
            <a:ln w="28575">
              <a:solidFill>
                <a:srgbClr val="4E0CD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2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0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1000"/>
                                        <p:tgtEl>
                                          <p:spTgt spid="7"/>
                                        </p:tgtEl>
                                        <p:attrNameLst>
                                          <p:attrName>ppt_w</p:attrName>
                                        </p:attrNameLst>
                                      </p:cBhvr>
                                      <p:tavLst>
                                        <p:tav tm="0">
                                          <p:val>
                                            <p:strVal val="ppt_w"/>
                                          </p:val>
                                        </p:tav>
                                        <p:tav tm="100000">
                                          <p:val>
                                            <p:fltVal val="0"/>
                                          </p:val>
                                        </p:tav>
                                      </p:tavLst>
                                    </p:anim>
                                    <p:anim calcmode="lin" valueType="num">
                                      <p:cBhvr>
                                        <p:cTn id="26" dur="1000"/>
                                        <p:tgtEl>
                                          <p:spTgt spid="7"/>
                                        </p:tgtEl>
                                        <p:attrNameLst>
                                          <p:attrName>ppt_h</p:attrName>
                                        </p:attrNameLst>
                                      </p:cBhvr>
                                      <p:tavLst>
                                        <p:tav tm="0">
                                          <p:val>
                                            <p:strVal val="ppt_h"/>
                                          </p:val>
                                        </p:tav>
                                        <p:tav tm="100000">
                                          <p:val>
                                            <p:fltVal val="0"/>
                                          </p:val>
                                        </p:tav>
                                      </p:tavLst>
                                    </p:anim>
                                    <p:animEffect transition="out" filter="fade">
                                      <p:cBhvr>
                                        <p:cTn id="27" dur="1000"/>
                                        <p:tgtEl>
                                          <p:spTgt spid="7"/>
                                        </p:tgtEl>
                                      </p:cBhvr>
                                    </p:animEffect>
                                    <p:set>
                                      <p:cBhvr>
                                        <p:cTn id="28" dur="1" fill="hold">
                                          <p:stCondLst>
                                            <p:cond delay="999"/>
                                          </p:stCondLst>
                                        </p:cTn>
                                        <p:tgtEl>
                                          <p:spTgt spid="7"/>
                                        </p:tgtEl>
                                        <p:attrNameLst>
                                          <p:attrName>style.visibility</p:attrName>
                                        </p:attrNameLst>
                                      </p:cBhvr>
                                      <p:to>
                                        <p:strVal val="hidden"/>
                                      </p:to>
                                    </p:se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Effect transition="in" filter="fade">
                                      <p:cBhvr>
                                        <p:cTn id="33" dur="1000"/>
                                        <p:tgtEl>
                                          <p:spTgt spid="9"/>
                                        </p:tgtEl>
                                      </p:cBhvr>
                                    </p:animEffect>
                                  </p:childTnLst>
                                </p:cTn>
                              </p:par>
                              <p:par>
                                <p:cTn id="34" presetID="53"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Effect transition="in" filter="fade">
                                      <p:cBhvr>
                                        <p:cTn id="38" dur="1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Effect transition="in" filter="fade">
                                      <p:cBhvr>
                                        <p:cTn id="53" dur="1000"/>
                                        <p:tgtEl>
                                          <p:spTgt spid="1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17"/>
                                        </p:tgtEl>
                                        <p:attrNameLst>
                                          <p:attrName>ppt_w</p:attrName>
                                        </p:attrNameLst>
                                      </p:cBhvr>
                                      <p:tavLst>
                                        <p:tav tm="0">
                                          <p:val>
                                            <p:strVal val="ppt_w"/>
                                          </p:val>
                                        </p:tav>
                                        <p:tav tm="100000">
                                          <p:val>
                                            <p:fltVal val="0"/>
                                          </p:val>
                                        </p:tav>
                                      </p:tavLst>
                                    </p:anim>
                                    <p:anim calcmode="lin" valueType="num">
                                      <p:cBhvr>
                                        <p:cTn id="63" dur="500"/>
                                        <p:tgtEl>
                                          <p:spTgt spid="17"/>
                                        </p:tgtEl>
                                        <p:attrNameLst>
                                          <p:attrName>ppt_h</p:attrName>
                                        </p:attrNameLst>
                                      </p:cBhvr>
                                      <p:tavLst>
                                        <p:tav tm="0">
                                          <p:val>
                                            <p:strVal val="ppt_h"/>
                                          </p:val>
                                        </p:tav>
                                        <p:tav tm="100000">
                                          <p:val>
                                            <p:fltVal val="0"/>
                                          </p:val>
                                        </p:tav>
                                      </p:tavLst>
                                    </p:anim>
                                    <p:animEffect transition="out" filter="fad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par>
                                <p:cTn id="66" presetID="53" presetClass="entr" presetSubtype="16"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1000" fill="hold"/>
                                        <p:tgtEl>
                                          <p:spTgt spid="24"/>
                                        </p:tgtEl>
                                        <p:attrNameLst>
                                          <p:attrName>ppt_w</p:attrName>
                                        </p:attrNameLst>
                                      </p:cBhvr>
                                      <p:tavLst>
                                        <p:tav tm="0">
                                          <p:val>
                                            <p:fltVal val="0"/>
                                          </p:val>
                                        </p:tav>
                                        <p:tav tm="100000">
                                          <p:val>
                                            <p:strVal val="#ppt_w"/>
                                          </p:val>
                                        </p:tav>
                                      </p:tavLst>
                                    </p:anim>
                                    <p:anim calcmode="lin" valueType="num">
                                      <p:cBhvr>
                                        <p:cTn id="69" dur="1000" fill="hold"/>
                                        <p:tgtEl>
                                          <p:spTgt spid="24"/>
                                        </p:tgtEl>
                                        <p:attrNameLst>
                                          <p:attrName>ppt_h</p:attrName>
                                        </p:attrNameLst>
                                      </p:cBhvr>
                                      <p:tavLst>
                                        <p:tav tm="0">
                                          <p:val>
                                            <p:fltVal val="0"/>
                                          </p:val>
                                        </p:tav>
                                        <p:tav tm="100000">
                                          <p:val>
                                            <p:strVal val="#ppt_h"/>
                                          </p:val>
                                        </p:tav>
                                      </p:tavLst>
                                    </p:anim>
                                    <p:animEffect transition="in" filter="fade">
                                      <p:cBhvr>
                                        <p:cTn id="70" dur="1000"/>
                                        <p:tgtEl>
                                          <p:spTgt spid="24"/>
                                        </p:tgtEl>
                                      </p:cBhvr>
                                    </p:animEffect>
                                  </p:childTnLst>
                                </p:cTn>
                              </p:par>
                              <p:par>
                                <p:cTn id="71" presetID="53" presetClass="entr" presetSubtype="16"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1000" fill="hold"/>
                                        <p:tgtEl>
                                          <p:spTgt spid="27"/>
                                        </p:tgtEl>
                                        <p:attrNameLst>
                                          <p:attrName>ppt_w</p:attrName>
                                        </p:attrNameLst>
                                      </p:cBhvr>
                                      <p:tavLst>
                                        <p:tav tm="0">
                                          <p:val>
                                            <p:fltVal val="0"/>
                                          </p:val>
                                        </p:tav>
                                        <p:tav tm="100000">
                                          <p:val>
                                            <p:strVal val="#ppt_w"/>
                                          </p:val>
                                        </p:tav>
                                      </p:tavLst>
                                    </p:anim>
                                    <p:anim calcmode="lin" valueType="num">
                                      <p:cBhvr>
                                        <p:cTn id="74" dur="1000" fill="hold"/>
                                        <p:tgtEl>
                                          <p:spTgt spid="27"/>
                                        </p:tgtEl>
                                        <p:attrNameLst>
                                          <p:attrName>ppt_h</p:attrName>
                                        </p:attrNameLst>
                                      </p:cBhvr>
                                      <p:tavLst>
                                        <p:tav tm="0">
                                          <p:val>
                                            <p:fltVal val="0"/>
                                          </p:val>
                                        </p:tav>
                                        <p:tav tm="100000">
                                          <p:val>
                                            <p:strVal val="#ppt_h"/>
                                          </p:val>
                                        </p:tav>
                                      </p:tavLst>
                                    </p:anim>
                                    <p:animEffect transition="in" filter="fade">
                                      <p:cBhvr>
                                        <p:cTn id="75" dur="10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1000" fill="hold"/>
                                        <p:tgtEl>
                                          <p:spTgt spid="30"/>
                                        </p:tgtEl>
                                        <p:attrNameLst>
                                          <p:attrName>ppt_w</p:attrName>
                                        </p:attrNameLst>
                                      </p:cBhvr>
                                      <p:tavLst>
                                        <p:tav tm="0">
                                          <p:val>
                                            <p:fltVal val="0"/>
                                          </p:val>
                                        </p:tav>
                                        <p:tav tm="100000">
                                          <p:val>
                                            <p:strVal val="#ppt_w"/>
                                          </p:val>
                                        </p:tav>
                                      </p:tavLst>
                                    </p:anim>
                                    <p:anim calcmode="lin" valueType="num">
                                      <p:cBhvr>
                                        <p:cTn id="81" dur="1000" fill="hold"/>
                                        <p:tgtEl>
                                          <p:spTgt spid="30"/>
                                        </p:tgtEl>
                                        <p:attrNameLst>
                                          <p:attrName>ppt_h</p:attrName>
                                        </p:attrNameLst>
                                      </p:cBhvr>
                                      <p:tavLst>
                                        <p:tav tm="0">
                                          <p:val>
                                            <p:fltVal val="0"/>
                                          </p:val>
                                        </p:tav>
                                        <p:tav tm="100000">
                                          <p:val>
                                            <p:strVal val="#ppt_h"/>
                                          </p:val>
                                        </p:tav>
                                      </p:tavLst>
                                    </p:anim>
                                    <p:anim calcmode="lin" valueType="num">
                                      <p:cBhvr>
                                        <p:cTn id="82" dur="1000" fill="hold"/>
                                        <p:tgtEl>
                                          <p:spTgt spid="30"/>
                                        </p:tgtEl>
                                        <p:attrNameLst>
                                          <p:attrName>style.rotation</p:attrName>
                                        </p:attrNameLst>
                                      </p:cBhvr>
                                      <p:tavLst>
                                        <p:tav tm="0">
                                          <p:val>
                                            <p:fltVal val="90"/>
                                          </p:val>
                                        </p:tav>
                                        <p:tav tm="100000">
                                          <p:val>
                                            <p:fltVal val="0"/>
                                          </p:val>
                                        </p:tav>
                                      </p:tavLst>
                                    </p:anim>
                                    <p:animEffect transition="in" filter="fade">
                                      <p:cBhvr>
                                        <p:cTn id="83" dur="10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p:cTn id="88" dur="1000" fill="hold"/>
                                        <p:tgtEl>
                                          <p:spTgt spid="31"/>
                                        </p:tgtEl>
                                        <p:attrNameLst>
                                          <p:attrName>ppt_w</p:attrName>
                                        </p:attrNameLst>
                                      </p:cBhvr>
                                      <p:tavLst>
                                        <p:tav tm="0">
                                          <p:val>
                                            <p:fltVal val="0"/>
                                          </p:val>
                                        </p:tav>
                                        <p:tav tm="100000">
                                          <p:val>
                                            <p:strVal val="#ppt_w"/>
                                          </p:val>
                                        </p:tav>
                                      </p:tavLst>
                                    </p:anim>
                                    <p:anim calcmode="lin" valueType="num">
                                      <p:cBhvr>
                                        <p:cTn id="89" dur="1000" fill="hold"/>
                                        <p:tgtEl>
                                          <p:spTgt spid="31"/>
                                        </p:tgtEl>
                                        <p:attrNameLst>
                                          <p:attrName>ppt_h</p:attrName>
                                        </p:attrNameLst>
                                      </p:cBhvr>
                                      <p:tavLst>
                                        <p:tav tm="0">
                                          <p:val>
                                            <p:fltVal val="0"/>
                                          </p:val>
                                        </p:tav>
                                        <p:tav tm="100000">
                                          <p:val>
                                            <p:strVal val="#ppt_h"/>
                                          </p:val>
                                        </p:tav>
                                      </p:tavLst>
                                    </p:anim>
                                    <p:animEffect transition="in" filter="fade">
                                      <p:cBhvr>
                                        <p:cTn id="90" dur="1000"/>
                                        <p:tgtEl>
                                          <p:spTgt spid="31"/>
                                        </p:tgtEl>
                                      </p:cBhvr>
                                    </p:animEffect>
                                  </p:childTnLst>
                                </p:cTn>
                              </p:par>
                              <p:par>
                                <p:cTn id="91" presetID="53" presetClass="entr" presetSubtype="16" fill="hold" nodeType="with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1000" fill="hold"/>
                                        <p:tgtEl>
                                          <p:spTgt spid="10"/>
                                        </p:tgtEl>
                                        <p:attrNameLst>
                                          <p:attrName>ppt_w</p:attrName>
                                        </p:attrNameLst>
                                      </p:cBhvr>
                                      <p:tavLst>
                                        <p:tav tm="0">
                                          <p:val>
                                            <p:fltVal val="0"/>
                                          </p:val>
                                        </p:tav>
                                        <p:tav tm="100000">
                                          <p:val>
                                            <p:strVal val="#ppt_w"/>
                                          </p:val>
                                        </p:tav>
                                      </p:tavLst>
                                    </p:anim>
                                    <p:anim calcmode="lin" valueType="num">
                                      <p:cBhvr>
                                        <p:cTn id="94" dur="1000" fill="hold"/>
                                        <p:tgtEl>
                                          <p:spTgt spid="10"/>
                                        </p:tgtEl>
                                        <p:attrNameLst>
                                          <p:attrName>ppt_h</p:attrName>
                                        </p:attrNameLst>
                                      </p:cBhvr>
                                      <p:tavLst>
                                        <p:tav tm="0">
                                          <p:val>
                                            <p:fltVal val="0"/>
                                          </p:val>
                                        </p:tav>
                                        <p:tav tm="100000">
                                          <p:val>
                                            <p:strVal val="#ppt_h"/>
                                          </p:val>
                                        </p:tav>
                                      </p:tavLst>
                                    </p:anim>
                                    <p:animEffect transition="in" filter="fade">
                                      <p:cBhvr>
                                        <p:cTn id="95" dur="1000"/>
                                        <p:tgtEl>
                                          <p:spTgt spid="1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xit" presetSubtype="32" fill="hold" nodeType="clickEffect">
                                  <p:stCondLst>
                                    <p:cond delay="0"/>
                                  </p:stCondLst>
                                  <p:childTnLst>
                                    <p:anim calcmode="lin" valueType="num">
                                      <p:cBhvr>
                                        <p:cTn id="99" dur="1000"/>
                                        <p:tgtEl>
                                          <p:spTgt spid="10"/>
                                        </p:tgtEl>
                                        <p:attrNameLst>
                                          <p:attrName>ppt_w</p:attrName>
                                        </p:attrNameLst>
                                      </p:cBhvr>
                                      <p:tavLst>
                                        <p:tav tm="0">
                                          <p:val>
                                            <p:strVal val="ppt_w"/>
                                          </p:val>
                                        </p:tav>
                                        <p:tav tm="100000">
                                          <p:val>
                                            <p:fltVal val="0"/>
                                          </p:val>
                                        </p:tav>
                                      </p:tavLst>
                                    </p:anim>
                                    <p:anim calcmode="lin" valueType="num">
                                      <p:cBhvr>
                                        <p:cTn id="100" dur="1000"/>
                                        <p:tgtEl>
                                          <p:spTgt spid="10"/>
                                        </p:tgtEl>
                                        <p:attrNameLst>
                                          <p:attrName>ppt_h</p:attrName>
                                        </p:attrNameLst>
                                      </p:cBhvr>
                                      <p:tavLst>
                                        <p:tav tm="0">
                                          <p:val>
                                            <p:strVal val="ppt_h"/>
                                          </p:val>
                                        </p:tav>
                                        <p:tav tm="100000">
                                          <p:val>
                                            <p:fltVal val="0"/>
                                          </p:val>
                                        </p:tav>
                                      </p:tavLst>
                                    </p:anim>
                                    <p:animEffect transition="out" filter="fade">
                                      <p:cBhvr>
                                        <p:cTn id="101" dur="1000"/>
                                        <p:tgtEl>
                                          <p:spTgt spid="10"/>
                                        </p:tgtEl>
                                      </p:cBhvr>
                                    </p:animEffect>
                                    <p:set>
                                      <p:cBhvr>
                                        <p:cTn id="102" dur="1" fill="hold">
                                          <p:stCondLst>
                                            <p:cond delay="999"/>
                                          </p:stCondLst>
                                        </p:cTn>
                                        <p:tgtEl>
                                          <p:spTgt spid="10"/>
                                        </p:tgtEl>
                                        <p:attrNameLst>
                                          <p:attrName>style.visibility</p:attrName>
                                        </p:attrNameLst>
                                      </p:cBhvr>
                                      <p:to>
                                        <p:strVal val="hidden"/>
                                      </p:to>
                                    </p:set>
                                  </p:childTnLst>
                                </p:cTn>
                              </p:par>
                              <p:par>
                                <p:cTn id="103" presetID="53" presetClass="entr" presetSubtype="16" fill="hold"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1000" fill="hold"/>
                                        <p:tgtEl>
                                          <p:spTgt spid="32"/>
                                        </p:tgtEl>
                                        <p:attrNameLst>
                                          <p:attrName>ppt_w</p:attrName>
                                        </p:attrNameLst>
                                      </p:cBhvr>
                                      <p:tavLst>
                                        <p:tav tm="0">
                                          <p:val>
                                            <p:fltVal val="0"/>
                                          </p:val>
                                        </p:tav>
                                        <p:tav tm="100000">
                                          <p:val>
                                            <p:strVal val="#ppt_w"/>
                                          </p:val>
                                        </p:tav>
                                      </p:tavLst>
                                    </p:anim>
                                    <p:anim calcmode="lin" valueType="num">
                                      <p:cBhvr>
                                        <p:cTn id="106" dur="1000" fill="hold"/>
                                        <p:tgtEl>
                                          <p:spTgt spid="32"/>
                                        </p:tgtEl>
                                        <p:attrNameLst>
                                          <p:attrName>ppt_h</p:attrName>
                                        </p:attrNameLst>
                                      </p:cBhvr>
                                      <p:tavLst>
                                        <p:tav tm="0">
                                          <p:val>
                                            <p:fltVal val="0"/>
                                          </p:val>
                                        </p:tav>
                                        <p:tav tm="100000">
                                          <p:val>
                                            <p:strVal val="#ppt_h"/>
                                          </p:val>
                                        </p:tav>
                                      </p:tavLst>
                                    </p:anim>
                                    <p:animEffect transition="in" filter="fade">
                                      <p:cBhvr>
                                        <p:cTn id="107" dur="1000"/>
                                        <p:tgtEl>
                                          <p:spTgt spid="32"/>
                                        </p:tgtEl>
                                      </p:cBhvr>
                                    </p:animEffect>
                                  </p:childTnLst>
                                </p:cTn>
                              </p:par>
                              <p:par>
                                <p:cTn id="108" presetID="53" presetClass="entr" presetSubtype="16"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1000" fill="hold"/>
                                        <p:tgtEl>
                                          <p:spTgt spid="35"/>
                                        </p:tgtEl>
                                        <p:attrNameLst>
                                          <p:attrName>ppt_w</p:attrName>
                                        </p:attrNameLst>
                                      </p:cBhvr>
                                      <p:tavLst>
                                        <p:tav tm="0">
                                          <p:val>
                                            <p:fltVal val="0"/>
                                          </p:val>
                                        </p:tav>
                                        <p:tav tm="100000">
                                          <p:val>
                                            <p:strVal val="#ppt_w"/>
                                          </p:val>
                                        </p:tav>
                                      </p:tavLst>
                                    </p:anim>
                                    <p:anim calcmode="lin" valueType="num">
                                      <p:cBhvr>
                                        <p:cTn id="111" dur="1000" fill="hold"/>
                                        <p:tgtEl>
                                          <p:spTgt spid="35"/>
                                        </p:tgtEl>
                                        <p:attrNameLst>
                                          <p:attrName>ppt_h</p:attrName>
                                        </p:attrNameLst>
                                      </p:cBhvr>
                                      <p:tavLst>
                                        <p:tav tm="0">
                                          <p:val>
                                            <p:fltVal val="0"/>
                                          </p:val>
                                        </p:tav>
                                        <p:tav tm="100000">
                                          <p:val>
                                            <p:strVal val="#ppt_h"/>
                                          </p:val>
                                        </p:tav>
                                      </p:tavLst>
                                    </p:anim>
                                    <p:animEffect transition="in" filter="fade">
                                      <p:cBhvr>
                                        <p:cTn id="11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8" grpId="0" animBg="1"/>
      <p:bldP spid="1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53" name="Rounded Rectangle 52"/>
          <p:cNvSpPr/>
          <p:nvPr/>
        </p:nvSpPr>
        <p:spPr>
          <a:xfrm>
            <a:off x="139632" y="2645281"/>
            <a:ext cx="2035557" cy="130793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Changes </a:t>
            </a:r>
          </a:p>
          <a:p>
            <a:pPr algn="ctr"/>
            <a:r>
              <a:rPr lang="en-US" sz="3600" dirty="0">
                <a:latin typeface="Times New Roman" panose="02020603050405020304" pitchFamily="18" charset="0"/>
                <a:cs typeface="Times New Roman" panose="02020603050405020304" pitchFamily="18" charset="0"/>
              </a:rPr>
              <a:t>meaning</a:t>
            </a:r>
          </a:p>
        </p:txBody>
      </p:sp>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6" name="Straight Connector 15"/>
          <p:cNvCxnSpPr/>
          <p:nvPr/>
        </p:nvCxnSpPr>
        <p:spPr>
          <a:xfrm>
            <a:off x="6275388" y="940904"/>
            <a:ext cx="0" cy="55526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196359" y="1298713"/>
            <a:ext cx="0" cy="4949688"/>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354418" y="1298713"/>
            <a:ext cx="20849" cy="4956316"/>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4470304" y="246696"/>
            <a:ext cx="3452110" cy="51820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r>
              <a:rPr lang="en-US" sz="3600" dirty="0">
                <a:solidFill>
                  <a:schemeClr val="tx1"/>
                </a:solidFill>
                <a:latin typeface="Times New Roman" panose="02020603050405020304" pitchFamily="18" charset="0"/>
                <a:cs typeface="NikoshBAN" panose="02000000000000000000" pitchFamily="2" charset="0"/>
              </a:rPr>
              <a:t>characteristics</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8" name="Oval 37"/>
          <p:cNvSpPr/>
          <p:nvPr/>
        </p:nvSpPr>
        <p:spPr>
          <a:xfrm>
            <a:off x="2199293" y="2517911"/>
            <a:ext cx="1838014" cy="182217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prefix</a:t>
            </a:r>
            <a:endParaRPr lang="en-GB" sz="3600" dirty="0">
              <a:latin typeface="Times New Roman" panose="02020603050405020304" pitchFamily="18" charset="0"/>
              <a:cs typeface="Times New Roman" panose="02020603050405020304" pitchFamily="18" charset="0"/>
            </a:endParaRPr>
          </a:p>
        </p:txBody>
      </p:sp>
      <p:sp>
        <p:nvSpPr>
          <p:cNvPr id="40" name="Right Arrow 39"/>
          <p:cNvSpPr/>
          <p:nvPr/>
        </p:nvSpPr>
        <p:spPr>
          <a:xfrm>
            <a:off x="4080694" y="3119018"/>
            <a:ext cx="329438"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ight Arrow 41"/>
          <p:cNvSpPr/>
          <p:nvPr/>
        </p:nvSpPr>
        <p:spPr>
          <a:xfrm rot="5400000">
            <a:off x="5201613" y="3575135"/>
            <a:ext cx="276933"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ight Arrow 42"/>
          <p:cNvSpPr/>
          <p:nvPr/>
        </p:nvSpPr>
        <p:spPr>
          <a:xfrm rot="5400000">
            <a:off x="2931859" y="4260578"/>
            <a:ext cx="335634"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ight Arrow 46"/>
          <p:cNvSpPr/>
          <p:nvPr/>
        </p:nvSpPr>
        <p:spPr>
          <a:xfrm rot="16200000">
            <a:off x="2939509" y="2100468"/>
            <a:ext cx="331302"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le 40"/>
          <p:cNvSpPr/>
          <p:nvPr/>
        </p:nvSpPr>
        <p:spPr>
          <a:xfrm>
            <a:off x="4393351" y="3066290"/>
            <a:ext cx="1733219" cy="6090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position</a:t>
            </a:r>
            <a:endParaRPr lang="en-GB" sz="3600" dirty="0">
              <a:latin typeface="Times New Roman" panose="02020603050405020304" pitchFamily="18" charset="0"/>
              <a:cs typeface="Times New Roman" panose="02020603050405020304" pitchFamily="18" charset="0"/>
            </a:endParaRPr>
          </a:p>
        </p:txBody>
      </p:sp>
      <p:sp>
        <p:nvSpPr>
          <p:cNvPr id="50" name="Rounded Rectangle 49"/>
          <p:cNvSpPr/>
          <p:nvPr/>
        </p:nvSpPr>
        <p:spPr>
          <a:xfrm>
            <a:off x="3966417" y="3998768"/>
            <a:ext cx="2130551" cy="6090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beginning</a:t>
            </a:r>
            <a:endParaRPr lang="en-GB" sz="3600" dirty="0">
              <a:latin typeface="Times New Roman" panose="02020603050405020304" pitchFamily="18" charset="0"/>
              <a:cs typeface="Times New Roman" panose="02020603050405020304" pitchFamily="18" charset="0"/>
            </a:endParaRPr>
          </a:p>
        </p:txBody>
      </p:sp>
      <p:sp>
        <p:nvSpPr>
          <p:cNvPr id="51" name="Rounded Rectangle 50"/>
          <p:cNvSpPr/>
          <p:nvPr/>
        </p:nvSpPr>
        <p:spPr>
          <a:xfrm>
            <a:off x="1514026" y="667520"/>
            <a:ext cx="3027880" cy="150440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Root word</a:t>
            </a:r>
          </a:p>
          <a:p>
            <a:pPr algn="ctr"/>
            <a:r>
              <a:rPr lang="en-US" sz="3600" dirty="0">
                <a:latin typeface="Times New Roman" panose="02020603050405020304" pitchFamily="18" charset="0"/>
                <a:cs typeface="Times New Roman" panose="02020603050405020304" pitchFamily="18" charset="0"/>
              </a:rPr>
              <a:t>Changes into </a:t>
            </a:r>
          </a:p>
          <a:p>
            <a:pPr algn="ctr"/>
            <a:r>
              <a:rPr lang="en-US" sz="3600" dirty="0">
                <a:latin typeface="Times New Roman" panose="02020603050405020304" pitchFamily="18" charset="0"/>
                <a:cs typeface="Times New Roman" panose="02020603050405020304" pitchFamily="18" charset="0"/>
              </a:rPr>
              <a:t>New word</a:t>
            </a:r>
            <a:endParaRPr lang="en-GB" sz="3600" dirty="0">
              <a:latin typeface="Times New Roman" panose="02020603050405020304" pitchFamily="18" charset="0"/>
              <a:cs typeface="Times New Roman" panose="02020603050405020304" pitchFamily="18" charset="0"/>
            </a:endParaRPr>
          </a:p>
        </p:txBody>
      </p:sp>
      <p:sp>
        <p:nvSpPr>
          <p:cNvPr id="52" name="Rounded Rectangle 51"/>
          <p:cNvSpPr/>
          <p:nvPr/>
        </p:nvSpPr>
        <p:spPr>
          <a:xfrm>
            <a:off x="2127938" y="4674065"/>
            <a:ext cx="1982999" cy="171508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Changes </a:t>
            </a:r>
          </a:p>
          <a:p>
            <a:pPr algn="ctr"/>
            <a:r>
              <a:rPr lang="en-US" sz="3600" dirty="0">
                <a:latin typeface="Times New Roman" panose="02020603050405020304" pitchFamily="18" charset="0"/>
                <a:cs typeface="Times New Roman" panose="02020603050405020304" pitchFamily="18" charset="0"/>
              </a:rPr>
              <a:t>Part of</a:t>
            </a:r>
          </a:p>
          <a:p>
            <a:pPr algn="ctr"/>
            <a:r>
              <a:rPr lang="en-US" sz="3600" dirty="0">
                <a:latin typeface="Times New Roman" panose="02020603050405020304" pitchFamily="18" charset="0"/>
                <a:cs typeface="Times New Roman" panose="02020603050405020304" pitchFamily="18" charset="0"/>
              </a:rPr>
              <a:t>speech</a:t>
            </a:r>
          </a:p>
        </p:txBody>
      </p:sp>
      <p:sp>
        <p:nvSpPr>
          <p:cNvPr id="44" name="Right Arrow 43"/>
          <p:cNvSpPr/>
          <p:nvPr/>
        </p:nvSpPr>
        <p:spPr>
          <a:xfrm rot="10800000">
            <a:off x="1831090" y="3140697"/>
            <a:ext cx="348758"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ounded Rectangle 53"/>
          <p:cNvSpPr/>
          <p:nvPr/>
        </p:nvSpPr>
        <p:spPr>
          <a:xfrm>
            <a:off x="6406435" y="2727216"/>
            <a:ext cx="2035557" cy="130793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Changes </a:t>
            </a:r>
          </a:p>
          <a:p>
            <a:pPr algn="ctr"/>
            <a:r>
              <a:rPr lang="en-US" sz="3600" dirty="0">
                <a:latin typeface="Times New Roman" panose="02020603050405020304" pitchFamily="18" charset="0"/>
                <a:cs typeface="Times New Roman" panose="02020603050405020304" pitchFamily="18" charset="0"/>
              </a:rPr>
              <a:t>meaning</a:t>
            </a:r>
          </a:p>
        </p:txBody>
      </p:sp>
      <p:sp>
        <p:nvSpPr>
          <p:cNvPr id="55" name="Oval 54"/>
          <p:cNvSpPr/>
          <p:nvPr/>
        </p:nvSpPr>
        <p:spPr>
          <a:xfrm>
            <a:off x="8427822" y="2517911"/>
            <a:ext cx="1838014" cy="182217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suffix</a:t>
            </a:r>
            <a:endParaRPr lang="en-GB" sz="3600" dirty="0">
              <a:latin typeface="Times New Roman" panose="02020603050405020304" pitchFamily="18" charset="0"/>
              <a:cs typeface="Times New Roman" panose="02020603050405020304" pitchFamily="18" charset="0"/>
            </a:endParaRPr>
          </a:p>
        </p:txBody>
      </p:sp>
      <p:sp>
        <p:nvSpPr>
          <p:cNvPr id="56" name="Right Arrow 55"/>
          <p:cNvSpPr/>
          <p:nvPr/>
        </p:nvSpPr>
        <p:spPr>
          <a:xfrm rot="5400000">
            <a:off x="10976116" y="3567590"/>
            <a:ext cx="329438"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ight Arrow 56"/>
          <p:cNvSpPr/>
          <p:nvPr/>
        </p:nvSpPr>
        <p:spPr>
          <a:xfrm>
            <a:off x="10124487" y="3160257"/>
            <a:ext cx="137878"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ight Arrow 57"/>
          <p:cNvSpPr/>
          <p:nvPr/>
        </p:nvSpPr>
        <p:spPr>
          <a:xfrm rot="5705642">
            <a:off x="9056181" y="4277808"/>
            <a:ext cx="335634"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ight Arrow 58"/>
          <p:cNvSpPr/>
          <p:nvPr/>
        </p:nvSpPr>
        <p:spPr>
          <a:xfrm rot="16200000">
            <a:off x="9181178" y="2113652"/>
            <a:ext cx="331302"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ounded Rectangle 59"/>
          <p:cNvSpPr/>
          <p:nvPr/>
        </p:nvSpPr>
        <p:spPr>
          <a:xfrm>
            <a:off x="10274226" y="3036966"/>
            <a:ext cx="1733219" cy="6090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position</a:t>
            </a:r>
            <a:endParaRPr lang="en-GB" sz="3600" dirty="0">
              <a:latin typeface="Times New Roman" panose="02020603050405020304" pitchFamily="18" charset="0"/>
              <a:cs typeface="Times New Roman" panose="02020603050405020304" pitchFamily="18" charset="0"/>
            </a:endParaRPr>
          </a:p>
        </p:txBody>
      </p:sp>
      <p:sp>
        <p:nvSpPr>
          <p:cNvPr id="61" name="Rounded Rectangle 60"/>
          <p:cNvSpPr/>
          <p:nvPr/>
        </p:nvSpPr>
        <p:spPr>
          <a:xfrm>
            <a:off x="10020174" y="4011545"/>
            <a:ext cx="2052555" cy="6090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the end</a:t>
            </a:r>
            <a:endParaRPr lang="en-GB" sz="3600" dirty="0">
              <a:latin typeface="Times New Roman" panose="02020603050405020304" pitchFamily="18" charset="0"/>
              <a:cs typeface="Times New Roman" panose="02020603050405020304" pitchFamily="18" charset="0"/>
            </a:endParaRPr>
          </a:p>
        </p:txBody>
      </p:sp>
      <p:sp>
        <p:nvSpPr>
          <p:cNvPr id="62" name="Rounded Rectangle 61"/>
          <p:cNvSpPr/>
          <p:nvPr/>
        </p:nvSpPr>
        <p:spPr>
          <a:xfrm>
            <a:off x="7793204" y="694052"/>
            <a:ext cx="3027880" cy="150440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Root word</a:t>
            </a:r>
          </a:p>
          <a:p>
            <a:pPr algn="ctr"/>
            <a:r>
              <a:rPr lang="en-US" sz="3600" dirty="0">
                <a:latin typeface="Times New Roman" panose="02020603050405020304" pitchFamily="18" charset="0"/>
                <a:cs typeface="Times New Roman" panose="02020603050405020304" pitchFamily="18" charset="0"/>
              </a:rPr>
              <a:t>Changes into </a:t>
            </a:r>
          </a:p>
          <a:p>
            <a:pPr algn="ctr"/>
            <a:r>
              <a:rPr lang="en-US" sz="3600" dirty="0">
                <a:latin typeface="Times New Roman" panose="02020603050405020304" pitchFamily="18" charset="0"/>
                <a:cs typeface="Times New Roman" panose="02020603050405020304" pitchFamily="18" charset="0"/>
              </a:rPr>
              <a:t>New word</a:t>
            </a:r>
            <a:endParaRPr lang="en-GB" sz="3600" dirty="0">
              <a:latin typeface="Times New Roman" panose="02020603050405020304" pitchFamily="18" charset="0"/>
              <a:cs typeface="Times New Roman" panose="02020603050405020304" pitchFamily="18" charset="0"/>
            </a:endParaRPr>
          </a:p>
        </p:txBody>
      </p:sp>
      <p:sp>
        <p:nvSpPr>
          <p:cNvPr id="63" name="Rounded Rectangle 62"/>
          <p:cNvSpPr/>
          <p:nvPr/>
        </p:nvSpPr>
        <p:spPr>
          <a:xfrm>
            <a:off x="8079233" y="4687377"/>
            <a:ext cx="1982999" cy="171508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Changes </a:t>
            </a:r>
          </a:p>
          <a:p>
            <a:pPr algn="ctr"/>
            <a:r>
              <a:rPr lang="en-US" sz="3600" dirty="0">
                <a:latin typeface="Times New Roman" panose="02020603050405020304" pitchFamily="18" charset="0"/>
                <a:cs typeface="Times New Roman" panose="02020603050405020304" pitchFamily="18" charset="0"/>
              </a:rPr>
              <a:t>Part of</a:t>
            </a:r>
          </a:p>
          <a:p>
            <a:pPr algn="ctr"/>
            <a:r>
              <a:rPr lang="en-US" sz="3600" dirty="0">
                <a:latin typeface="Times New Roman" panose="02020603050405020304" pitchFamily="18" charset="0"/>
                <a:cs typeface="Times New Roman" panose="02020603050405020304" pitchFamily="18" charset="0"/>
              </a:rPr>
              <a:t>speech</a:t>
            </a:r>
          </a:p>
        </p:txBody>
      </p:sp>
      <p:sp>
        <p:nvSpPr>
          <p:cNvPr id="64" name="Right Arrow 63"/>
          <p:cNvSpPr/>
          <p:nvPr/>
        </p:nvSpPr>
        <p:spPr>
          <a:xfrm rot="10800000">
            <a:off x="8074325" y="3171745"/>
            <a:ext cx="348758" cy="50358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653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circle(in)">
                                      <p:cBhvr>
                                        <p:cTn id="12" dur="2000"/>
                                        <p:tgtEl>
                                          <p:spTgt spid="38"/>
                                        </p:tgtEl>
                                      </p:cBhvr>
                                    </p:animEffect>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fltVal val="0"/>
                                          </p:val>
                                        </p:tav>
                                        <p:tav tm="100000">
                                          <p:val>
                                            <p:strVal val="#ppt_w"/>
                                          </p:val>
                                        </p:tav>
                                      </p:tavLst>
                                    </p:anim>
                                    <p:anim calcmode="lin" valueType="num">
                                      <p:cBhvr>
                                        <p:cTn id="17" dur="1000" fill="hold"/>
                                        <p:tgtEl>
                                          <p:spTgt spid="40"/>
                                        </p:tgtEl>
                                        <p:attrNameLst>
                                          <p:attrName>ppt_h</p:attrName>
                                        </p:attrNameLst>
                                      </p:cBhvr>
                                      <p:tavLst>
                                        <p:tav tm="0">
                                          <p:val>
                                            <p:fltVal val="0"/>
                                          </p:val>
                                        </p:tav>
                                        <p:tav tm="100000">
                                          <p:val>
                                            <p:strVal val="#ppt_h"/>
                                          </p:val>
                                        </p:tav>
                                      </p:tavLst>
                                    </p:anim>
                                    <p:animEffect transition="in" filter="fade">
                                      <p:cBhvr>
                                        <p:cTn id="18" dur="1000"/>
                                        <p:tgtEl>
                                          <p:spTgt spid="40"/>
                                        </p:tgtEl>
                                      </p:cBhvr>
                                    </p:animEffect>
                                  </p:childTnLst>
                                </p:cTn>
                              </p:par>
                            </p:childTnLst>
                          </p:cTn>
                        </p:par>
                        <p:par>
                          <p:cTn id="19" fill="hold">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000" fill="hold"/>
                                        <p:tgtEl>
                                          <p:spTgt spid="41"/>
                                        </p:tgtEl>
                                        <p:attrNameLst>
                                          <p:attrName>ppt_w</p:attrName>
                                        </p:attrNameLst>
                                      </p:cBhvr>
                                      <p:tavLst>
                                        <p:tav tm="0">
                                          <p:val>
                                            <p:fltVal val="0"/>
                                          </p:val>
                                        </p:tav>
                                        <p:tav tm="100000">
                                          <p:val>
                                            <p:strVal val="#ppt_w"/>
                                          </p:val>
                                        </p:tav>
                                      </p:tavLst>
                                    </p:anim>
                                    <p:anim calcmode="lin" valueType="num">
                                      <p:cBhvr>
                                        <p:cTn id="23" dur="1000" fill="hold"/>
                                        <p:tgtEl>
                                          <p:spTgt spid="41"/>
                                        </p:tgtEl>
                                        <p:attrNameLst>
                                          <p:attrName>ppt_h</p:attrName>
                                        </p:attrNameLst>
                                      </p:cBhvr>
                                      <p:tavLst>
                                        <p:tav tm="0">
                                          <p:val>
                                            <p:fltVal val="0"/>
                                          </p:val>
                                        </p:tav>
                                        <p:tav tm="100000">
                                          <p:val>
                                            <p:strVal val="#ppt_h"/>
                                          </p:val>
                                        </p:tav>
                                      </p:tavLst>
                                    </p:anim>
                                    <p:animEffect transition="in" filter="fade">
                                      <p:cBhvr>
                                        <p:cTn id="24" dur="1000"/>
                                        <p:tgtEl>
                                          <p:spTgt spid="41"/>
                                        </p:tgtEl>
                                      </p:cBhvr>
                                    </p:animEffect>
                                  </p:childTnLst>
                                </p:cTn>
                              </p:par>
                            </p:childTnLst>
                          </p:cTn>
                        </p:par>
                        <p:par>
                          <p:cTn id="25" fill="hold">
                            <p:stCondLst>
                              <p:cond delay="4000"/>
                            </p:stCondLst>
                            <p:childTnLst>
                              <p:par>
                                <p:cTn id="26" presetID="53" presetClass="entr" presetSubtype="16"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1000" fill="hold"/>
                                        <p:tgtEl>
                                          <p:spTgt spid="42"/>
                                        </p:tgtEl>
                                        <p:attrNameLst>
                                          <p:attrName>ppt_w</p:attrName>
                                        </p:attrNameLst>
                                      </p:cBhvr>
                                      <p:tavLst>
                                        <p:tav tm="0">
                                          <p:val>
                                            <p:fltVal val="0"/>
                                          </p:val>
                                        </p:tav>
                                        <p:tav tm="100000">
                                          <p:val>
                                            <p:strVal val="#ppt_w"/>
                                          </p:val>
                                        </p:tav>
                                      </p:tavLst>
                                    </p:anim>
                                    <p:anim calcmode="lin" valueType="num">
                                      <p:cBhvr>
                                        <p:cTn id="29" dur="1000" fill="hold"/>
                                        <p:tgtEl>
                                          <p:spTgt spid="42"/>
                                        </p:tgtEl>
                                        <p:attrNameLst>
                                          <p:attrName>ppt_h</p:attrName>
                                        </p:attrNameLst>
                                      </p:cBhvr>
                                      <p:tavLst>
                                        <p:tav tm="0">
                                          <p:val>
                                            <p:fltVal val="0"/>
                                          </p:val>
                                        </p:tav>
                                        <p:tav tm="100000">
                                          <p:val>
                                            <p:strVal val="#ppt_h"/>
                                          </p:val>
                                        </p:tav>
                                      </p:tavLst>
                                    </p:anim>
                                    <p:animEffect transition="in" filter="fade">
                                      <p:cBhvr>
                                        <p:cTn id="30" dur="1000"/>
                                        <p:tgtEl>
                                          <p:spTgt spid="42"/>
                                        </p:tgtEl>
                                      </p:cBhvr>
                                    </p:animEffect>
                                  </p:childTnLst>
                                </p:cTn>
                              </p:par>
                            </p:childTnLst>
                          </p:cTn>
                        </p:par>
                        <p:par>
                          <p:cTn id="31" fill="hold">
                            <p:stCondLst>
                              <p:cond delay="5000"/>
                            </p:stCondLst>
                            <p:childTnLst>
                              <p:par>
                                <p:cTn id="32" presetID="53" presetClass="entr" presetSubtype="16"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1000" fill="hold"/>
                                        <p:tgtEl>
                                          <p:spTgt spid="50"/>
                                        </p:tgtEl>
                                        <p:attrNameLst>
                                          <p:attrName>ppt_w</p:attrName>
                                        </p:attrNameLst>
                                      </p:cBhvr>
                                      <p:tavLst>
                                        <p:tav tm="0">
                                          <p:val>
                                            <p:fltVal val="0"/>
                                          </p:val>
                                        </p:tav>
                                        <p:tav tm="100000">
                                          <p:val>
                                            <p:strVal val="#ppt_w"/>
                                          </p:val>
                                        </p:tav>
                                      </p:tavLst>
                                    </p:anim>
                                    <p:anim calcmode="lin" valueType="num">
                                      <p:cBhvr>
                                        <p:cTn id="35" dur="1000" fill="hold"/>
                                        <p:tgtEl>
                                          <p:spTgt spid="50"/>
                                        </p:tgtEl>
                                        <p:attrNameLst>
                                          <p:attrName>ppt_h</p:attrName>
                                        </p:attrNameLst>
                                      </p:cBhvr>
                                      <p:tavLst>
                                        <p:tav tm="0">
                                          <p:val>
                                            <p:fltVal val="0"/>
                                          </p:val>
                                        </p:tav>
                                        <p:tav tm="100000">
                                          <p:val>
                                            <p:strVal val="#ppt_h"/>
                                          </p:val>
                                        </p:tav>
                                      </p:tavLst>
                                    </p:anim>
                                    <p:animEffect transition="in" filter="fade">
                                      <p:cBhvr>
                                        <p:cTn id="36" dur="10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p:cTn id="41" dur="1000" fill="hold"/>
                                        <p:tgtEl>
                                          <p:spTgt spid="47"/>
                                        </p:tgtEl>
                                        <p:attrNameLst>
                                          <p:attrName>ppt_w</p:attrName>
                                        </p:attrNameLst>
                                      </p:cBhvr>
                                      <p:tavLst>
                                        <p:tav tm="0">
                                          <p:val>
                                            <p:fltVal val="0"/>
                                          </p:val>
                                        </p:tav>
                                        <p:tav tm="100000">
                                          <p:val>
                                            <p:strVal val="#ppt_w"/>
                                          </p:val>
                                        </p:tav>
                                      </p:tavLst>
                                    </p:anim>
                                    <p:anim calcmode="lin" valueType="num">
                                      <p:cBhvr>
                                        <p:cTn id="42" dur="1000" fill="hold"/>
                                        <p:tgtEl>
                                          <p:spTgt spid="47"/>
                                        </p:tgtEl>
                                        <p:attrNameLst>
                                          <p:attrName>ppt_h</p:attrName>
                                        </p:attrNameLst>
                                      </p:cBhvr>
                                      <p:tavLst>
                                        <p:tav tm="0">
                                          <p:val>
                                            <p:fltVal val="0"/>
                                          </p:val>
                                        </p:tav>
                                        <p:tav tm="100000">
                                          <p:val>
                                            <p:strVal val="#ppt_h"/>
                                          </p:val>
                                        </p:tav>
                                      </p:tavLst>
                                    </p:anim>
                                    <p:animEffect transition="in" filter="fade">
                                      <p:cBhvr>
                                        <p:cTn id="43" dur="1000"/>
                                        <p:tgtEl>
                                          <p:spTgt spid="47"/>
                                        </p:tgtEl>
                                      </p:cBhvr>
                                    </p:animEffect>
                                  </p:childTnLst>
                                </p:cTn>
                              </p:par>
                            </p:childTnLst>
                          </p:cTn>
                        </p:par>
                        <p:par>
                          <p:cTn id="44" fill="hold">
                            <p:stCondLst>
                              <p:cond delay="1000"/>
                            </p:stCondLst>
                            <p:childTnLst>
                              <p:par>
                                <p:cTn id="45" presetID="53" presetClass="entr" presetSubtype="16"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1000" fill="hold"/>
                                        <p:tgtEl>
                                          <p:spTgt spid="51"/>
                                        </p:tgtEl>
                                        <p:attrNameLst>
                                          <p:attrName>ppt_w</p:attrName>
                                        </p:attrNameLst>
                                      </p:cBhvr>
                                      <p:tavLst>
                                        <p:tav tm="0">
                                          <p:val>
                                            <p:fltVal val="0"/>
                                          </p:val>
                                        </p:tav>
                                        <p:tav tm="100000">
                                          <p:val>
                                            <p:strVal val="#ppt_w"/>
                                          </p:val>
                                        </p:tav>
                                      </p:tavLst>
                                    </p:anim>
                                    <p:anim calcmode="lin" valueType="num">
                                      <p:cBhvr>
                                        <p:cTn id="48" dur="1000" fill="hold"/>
                                        <p:tgtEl>
                                          <p:spTgt spid="51"/>
                                        </p:tgtEl>
                                        <p:attrNameLst>
                                          <p:attrName>ppt_h</p:attrName>
                                        </p:attrNameLst>
                                      </p:cBhvr>
                                      <p:tavLst>
                                        <p:tav tm="0">
                                          <p:val>
                                            <p:fltVal val="0"/>
                                          </p:val>
                                        </p:tav>
                                        <p:tav tm="100000">
                                          <p:val>
                                            <p:strVal val="#ppt_h"/>
                                          </p:val>
                                        </p:tav>
                                      </p:tavLst>
                                    </p:anim>
                                    <p:animEffect transition="in" filter="fade">
                                      <p:cBhvr>
                                        <p:cTn id="49" dur="10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p:cTn id="54" dur="1000" fill="hold"/>
                                        <p:tgtEl>
                                          <p:spTgt spid="53"/>
                                        </p:tgtEl>
                                        <p:attrNameLst>
                                          <p:attrName>ppt_w</p:attrName>
                                        </p:attrNameLst>
                                      </p:cBhvr>
                                      <p:tavLst>
                                        <p:tav tm="0">
                                          <p:val>
                                            <p:fltVal val="0"/>
                                          </p:val>
                                        </p:tav>
                                        <p:tav tm="100000">
                                          <p:val>
                                            <p:strVal val="#ppt_w"/>
                                          </p:val>
                                        </p:tav>
                                      </p:tavLst>
                                    </p:anim>
                                    <p:anim calcmode="lin" valueType="num">
                                      <p:cBhvr>
                                        <p:cTn id="55" dur="1000" fill="hold"/>
                                        <p:tgtEl>
                                          <p:spTgt spid="53"/>
                                        </p:tgtEl>
                                        <p:attrNameLst>
                                          <p:attrName>ppt_h</p:attrName>
                                        </p:attrNameLst>
                                      </p:cBhvr>
                                      <p:tavLst>
                                        <p:tav tm="0">
                                          <p:val>
                                            <p:fltVal val="0"/>
                                          </p:val>
                                        </p:tav>
                                        <p:tav tm="100000">
                                          <p:val>
                                            <p:strVal val="#ppt_h"/>
                                          </p:val>
                                        </p:tav>
                                      </p:tavLst>
                                    </p:anim>
                                    <p:animEffect transition="in" filter="fade">
                                      <p:cBhvr>
                                        <p:cTn id="56" dur="1000"/>
                                        <p:tgtEl>
                                          <p:spTgt spid="5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1000" fill="hold"/>
                                        <p:tgtEl>
                                          <p:spTgt spid="44"/>
                                        </p:tgtEl>
                                        <p:attrNameLst>
                                          <p:attrName>ppt_w</p:attrName>
                                        </p:attrNameLst>
                                      </p:cBhvr>
                                      <p:tavLst>
                                        <p:tav tm="0">
                                          <p:val>
                                            <p:fltVal val="0"/>
                                          </p:val>
                                        </p:tav>
                                        <p:tav tm="100000">
                                          <p:val>
                                            <p:strVal val="#ppt_w"/>
                                          </p:val>
                                        </p:tav>
                                      </p:tavLst>
                                    </p:anim>
                                    <p:anim calcmode="lin" valueType="num">
                                      <p:cBhvr>
                                        <p:cTn id="60" dur="1000" fill="hold"/>
                                        <p:tgtEl>
                                          <p:spTgt spid="44"/>
                                        </p:tgtEl>
                                        <p:attrNameLst>
                                          <p:attrName>ppt_h</p:attrName>
                                        </p:attrNameLst>
                                      </p:cBhvr>
                                      <p:tavLst>
                                        <p:tav tm="0">
                                          <p:val>
                                            <p:fltVal val="0"/>
                                          </p:val>
                                        </p:tav>
                                        <p:tav tm="100000">
                                          <p:val>
                                            <p:strVal val="#ppt_h"/>
                                          </p:val>
                                        </p:tav>
                                      </p:tavLst>
                                    </p:anim>
                                    <p:animEffect transition="in" filter="fade">
                                      <p:cBhvr>
                                        <p:cTn id="61" dur="10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1000" fill="hold"/>
                                        <p:tgtEl>
                                          <p:spTgt spid="43"/>
                                        </p:tgtEl>
                                        <p:attrNameLst>
                                          <p:attrName>ppt_w</p:attrName>
                                        </p:attrNameLst>
                                      </p:cBhvr>
                                      <p:tavLst>
                                        <p:tav tm="0">
                                          <p:val>
                                            <p:fltVal val="0"/>
                                          </p:val>
                                        </p:tav>
                                        <p:tav tm="100000">
                                          <p:val>
                                            <p:strVal val="#ppt_w"/>
                                          </p:val>
                                        </p:tav>
                                      </p:tavLst>
                                    </p:anim>
                                    <p:anim calcmode="lin" valueType="num">
                                      <p:cBhvr>
                                        <p:cTn id="67" dur="1000" fill="hold"/>
                                        <p:tgtEl>
                                          <p:spTgt spid="43"/>
                                        </p:tgtEl>
                                        <p:attrNameLst>
                                          <p:attrName>ppt_h</p:attrName>
                                        </p:attrNameLst>
                                      </p:cBhvr>
                                      <p:tavLst>
                                        <p:tav tm="0">
                                          <p:val>
                                            <p:fltVal val="0"/>
                                          </p:val>
                                        </p:tav>
                                        <p:tav tm="100000">
                                          <p:val>
                                            <p:strVal val="#ppt_h"/>
                                          </p:val>
                                        </p:tav>
                                      </p:tavLst>
                                    </p:anim>
                                    <p:animEffect transition="in" filter="fade">
                                      <p:cBhvr>
                                        <p:cTn id="68" dur="1000"/>
                                        <p:tgtEl>
                                          <p:spTgt spid="43"/>
                                        </p:tgtEl>
                                      </p:cBhvr>
                                    </p:animEffect>
                                  </p:childTnLst>
                                </p:cTn>
                              </p:par>
                            </p:childTnLst>
                          </p:cTn>
                        </p:par>
                        <p:par>
                          <p:cTn id="69" fill="hold">
                            <p:stCondLst>
                              <p:cond delay="1000"/>
                            </p:stCondLst>
                            <p:childTnLst>
                              <p:par>
                                <p:cTn id="70" presetID="53" presetClass="entr" presetSubtype="16" fill="hold" grpId="0" nodeType="afterEffect">
                                  <p:stCondLst>
                                    <p:cond delay="0"/>
                                  </p:stCondLst>
                                  <p:childTnLst>
                                    <p:set>
                                      <p:cBhvr>
                                        <p:cTn id="71" dur="1" fill="hold">
                                          <p:stCondLst>
                                            <p:cond delay="0"/>
                                          </p:stCondLst>
                                        </p:cTn>
                                        <p:tgtEl>
                                          <p:spTgt spid="52"/>
                                        </p:tgtEl>
                                        <p:attrNameLst>
                                          <p:attrName>style.visibility</p:attrName>
                                        </p:attrNameLst>
                                      </p:cBhvr>
                                      <p:to>
                                        <p:strVal val="visible"/>
                                      </p:to>
                                    </p:set>
                                    <p:anim calcmode="lin" valueType="num">
                                      <p:cBhvr>
                                        <p:cTn id="72" dur="1000" fill="hold"/>
                                        <p:tgtEl>
                                          <p:spTgt spid="52"/>
                                        </p:tgtEl>
                                        <p:attrNameLst>
                                          <p:attrName>ppt_w</p:attrName>
                                        </p:attrNameLst>
                                      </p:cBhvr>
                                      <p:tavLst>
                                        <p:tav tm="0">
                                          <p:val>
                                            <p:fltVal val="0"/>
                                          </p:val>
                                        </p:tav>
                                        <p:tav tm="100000">
                                          <p:val>
                                            <p:strVal val="#ppt_w"/>
                                          </p:val>
                                        </p:tav>
                                      </p:tavLst>
                                    </p:anim>
                                    <p:anim calcmode="lin" valueType="num">
                                      <p:cBhvr>
                                        <p:cTn id="73" dur="1000" fill="hold"/>
                                        <p:tgtEl>
                                          <p:spTgt spid="52"/>
                                        </p:tgtEl>
                                        <p:attrNameLst>
                                          <p:attrName>ppt_h</p:attrName>
                                        </p:attrNameLst>
                                      </p:cBhvr>
                                      <p:tavLst>
                                        <p:tav tm="0">
                                          <p:val>
                                            <p:fltVal val="0"/>
                                          </p:val>
                                        </p:tav>
                                        <p:tav tm="100000">
                                          <p:val>
                                            <p:strVal val="#ppt_h"/>
                                          </p:val>
                                        </p:tav>
                                      </p:tavLst>
                                    </p:anim>
                                    <p:animEffect transition="in" filter="fade">
                                      <p:cBhvr>
                                        <p:cTn id="74" dur="10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circle(in)">
                                      <p:cBhvr>
                                        <p:cTn id="79" dur="2000"/>
                                        <p:tgtEl>
                                          <p:spTgt spid="55"/>
                                        </p:tgtEl>
                                      </p:cBhvr>
                                    </p:animEffect>
                                  </p:childTnLst>
                                </p:cTn>
                              </p:par>
                            </p:childTnLst>
                          </p:cTn>
                        </p:par>
                        <p:par>
                          <p:cTn id="80" fill="hold">
                            <p:stCondLst>
                              <p:cond delay="2000"/>
                            </p:stCondLst>
                            <p:childTnLst>
                              <p:par>
                                <p:cTn id="81" presetID="53" presetClass="entr" presetSubtype="16"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p:cTn id="83" dur="1000" fill="hold"/>
                                        <p:tgtEl>
                                          <p:spTgt spid="56"/>
                                        </p:tgtEl>
                                        <p:attrNameLst>
                                          <p:attrName>ppt_w</p:attrName>
                                        </p:attrNameLst>
                                      </p:cBhvr>
                                      <p:tavLst>
                                        <p:tav tm="0">
                                          <p:val>
                                            <p:fltVal val="0"/>
                                          </p:val>
                                        </p:tav>
                                        <p:tav tm="100000">
                                          <p:val>
                                            <p:strVal val="#ppt_w"/>
                                          </p:val>
                                        </p:tav>
                                      </p:tavLst>
                                    </p:anim>
                                    <p:anim calcmode="lin" valueType="num">
                                      <p:cBhvr>
                                        <p:cTn id="84" dur="1000" fill="hold"/>
                                        <p:tgtEl>
                                          <p:spTgt spid="56"/>
                                        </p:tgtEl>
                                        <p:attrNameLst>
                                          <p:attrName>ppt_h</p:attrName>
                                        </p:attrNameLst>
                                      </p:cBhvr>
                                      <p:tavLst>
                                        <p:tav tm="0">
                                          <p:val>
                                            <p:fltVal val="0"/>
                                          </p:val>
                                        </p:tav>
                                        <p:tav tm="100000">
                                          <p:val>
                                            <p:strVal val="#ppt_h"/>
                                          </p:val>
                                        </p:tav>
                                      </p:tavLst>
                                    </p:anim>
                                    <p:animEffect transition="in" filter="fade">
                                      <p:cBhvr>
                                        <p:cTn id="85" dur="1000"/>
                                        <p:tgtEl>
                                          <p:spTgt spid="56"/>
                                        </p:tgtEl>
                                      </p:cBhvr>
                                    </p:animEffect>
                                  </p:childTnLst>
                                </p:cTn>
                              </p:par>
                            </p:childTnLst>
                          </p:cTn>
                        </p:par>
                        <p:par>
                          <p:cTn id="86" fill="hold">
                            <p:stCondLst>
                              <p:cond delay="3000"/>
                            </p:stCondLst>
                            <p:childTnLst>
                              <p:par>
                                <p:cTn id="87" presetID="53" presetClass="entr" presetSubtype="16" fill="hold" grpId="0" nodeType="afterEffect">
                                  <p:stCondLst>
                                    <p:cond delay="0"/>
                                  </p:stCondLst>
                                  <p:childTnLst>
                                    <p:set>
                                      <p:cBhvr>
                                        <p:cTn id="88" dur="1" fill="hold">
                                          <p:stCondLst>
                                            <p:cond delay="0"/>
                                          </p:stCondLst>
                                        </p:cTn>
                                        <p:tgtEl>
                                          <p:spTgt spid="60"/>
                                        </p:tgtEl>
                                        <p:attrNameLst>
                                          <p:attrName>style.visibility</p:attrName>
                                        </p:attrNameLst>
                                      </p:cBhvr>
                                      <p:to>
                                        <p:strVal val="visible"/>
                                      </p:to>
                                    </p:set>
                                    <p:anim calcmode="lin" valueType="num">
                                      <p:cBhvr>
                                        <p:cTn id="89" dur="1000" fill="hold"/>
                                        <p:tgtEl>
                                          <p:spTgt spid="60"/>
                                        </p:tgtEl>
                                        <p:attrNameLst>
                                          <p:attrName>ppt_w</p:attrName>
                                        </p:attrNameLst>
                                      </p:cBhvr>
                                      <p:tavLst>
                                        <p:tav tm="0">
                                          <p:val>
                                            <p:fltVal val="0"/>
                                          </p:val>
                                        </p:tav>
                                        <p:tav tm="100000">
                                          <p:val>
                                            <p:strVal val="#ppt_w"/>
                                          </p:val>
                                        </p:tav>
                                      </p:tavLst>
                                    </p:anim>
                                    <p:anim calcmode="lin" valueType="num">
                                      <p:cBhvr>
                                        <p:cTn id="90" dur="1000" fill="hold"/>
                                        <p:tgtEl>
                                          <p:spTgt spid="60"/>
                                        </p:tgtEl>
                                        <p:attrNameLst>
                                          <p:attrName>ppt_h</p:attrName>
                                        </p:attrNameLst>
                                      </p:cBhvr>
                                      <p:tavLst>
                                        <p:tav tm="0">
                                          <p:val>
                                            <p:fltVal val="0"/>
                                          </p:val>
                                        </p:tav>
                                        <p:tav tm="100000">
                                          <p:val>
                                            <p:strVal val="#ppt_h"/>
                                          </p:val>
                                        </p:tav>
                                      </p:tavLst>
                                    </p:anim>
                                    <p:animEffect transition="in" filter="fade">
                                      <p:cBhvr>
                                        <p:cTn id="91" dur="1000"/>
                                        <p:tgtEl>
                                          <p:spTgt spid="60"/>
                                        </p:tgtEl>
                                      </p:cBhvr>
                                    </p:animEffect>
                                  </p:childTnLst>
                                </p:cTn>
                              </p:par>
                            </p:childTnLst>
                          </p:cTn>
                        </p:par>
                        <p:par>
                          <p:cTn id="92" fill="hold">
                            <p:stCondLst>
                              <p:cond delay="4000"/>
                            </p:stCondLst>
                            <p:childTnLst>
                              <p:par>
                                <p:cTn id="93" presetID="53" presetClass="entr" presetSubtype="16"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1000" fill="hold"/>
                                        <p:tgtEl>
                                          <p:spTgt spid="57"/>
                                        </p:tgtEl>
                                        <p:attrNameLst>
                                          <p:attrName>ppt_w</p:attrName>
                                        </p:attrNameLst>
                                      </p:cBhvr>
                                      <p:tavLst>
                                        <p:tav tm="0">
                                          <p:val>
                                            <p:fltVal val="0"/>
                                          </p:val>
                                        </p:tav>
                                        <p:tav tm="100000">
                                          <p:val>
                                            <p:strVal val="#ppt_w"/>
                                          </p:val>
                                        </p:tav>
                                      </p:tavLst>
                                    </p:anim>
                                    <p:anim calcmode="lin" valueType="num">
                                      <p:cBhvr>
                                        <p:cTn id="96" dur="1000" fill="hold"/>
                                        <p:tgtEl>
                                          <p:spTgt spid="57"/>
                                        </p:tgtEl>
                                        <p:attrNameLst>
                                          <p:attrName>ppt_h</p:attrName>
                                        </p:attrNameLst>
                                      </p:cBhvr>
                                      <p:tavLst>
                                        <p:tav tm="0">
                                          <p:val>
                                            <p:fltVal val="0"/>
                                          </p:val>
                                        </p:tav>
                                        <p:tav tm="100000">
                                          <p:val>
                                            <p:strVal val="#ppt_h"/>
                                          </p:val>
                                        </p:tav>
                                      </p:tavLst>
                                    </p:anim>
                                    <p:animEffect transition="in" filter="fade">
                                      <p:cBhvr>
                                        <p:cTn id="97" dur="1000"/>
                                        <p:tgtEl>
                                          <p:spTgt spid="57"/>
                                        </p:tgtEl>
                                      </p:cBhvr>
                                    </p:animEffect>
                                  </p:childTnLst>
                                </p:cTn>
                              </p:par>
                            </p:childTnLst>
                          </p:cTn>
                        </p:par>
                        <p:par>
                          <p:cTn id="98" fill="hold">
                            <p:stCondLst>
                              <p:cond delay="5000"/>
                            </p:stCondLst>
                            <p:childTnLst>
                              <p:par>
                                <p:cTn id="99" presetID="53" presetClass="entr" presetSubtype="16"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 calcmode="lin" valueType="num">
                                      <p:cBhvr>
                                        <p:cTn id="101" dur="1000" fill="hold"/>
                                        <p:tgtEl>
                                          <p:spTgt spid="61"/>
                                        </p:tgtEl>
                                        <p:attrNameLst>
                                          <p:attrName>ppt_w</p:attrName>
                                        </p:attrNameLst>
                                      </p:cBhvr>
                                      <p:tavLst>
                                        <p:tav tm="0">
                                          <p:val>
                                            <p:fltVal val="0"/>
                                          </p:val>
                                        </p:tav>
                                        <p:tav tm="100000">
                                          <p:val>
                                            <p:strVal val="#ppt_w"/>
                                          </p:val>
                                        </p:tav>
                                      </p:tavLst>
                                    </p:anim>
                                    <p:anim calcmode="lin" valueType="num">
                                      <p:cBhvr>
                                        <p:cTn id="102" dur="1000" fill="hold"/>
                                        <p:tgtEl>
                                          <p:spTgt spid="61"/>
                                        </p:tgtEl>
                                        <p:attrNameLst>
                                          <p:attrName>ppt_h</p:attrName>
                                        </p:attrNameLst>
                                      </p:cBhvr>
                                      <p:tavLst>
                                        <p:tav tm="0">
                                          <p:val>
                                            <p:fltVal val="0"/>
                                          </p:val>
                                        </p:tav>
                                        <p:tav tm="100000">
                                          <p:val>
                                            <p:strVal val="#ppt_h"/>
                                          </p:val>
                                        </p:tav>
                                      </p:tavLst>
                                    </p:anim>
                                    <p:animEffect transition="in" filter="fade">
                                      <p:cBhvr>
                                        <p:cTn id="103" dur="1000"/>
                                        <p:tgtEl>
                                          <p:spTgt spid="61"/>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9"/>
                                        </p:tgtEl>
                                        <p:attrNameLst>
                                          <p:attrName>style.visibility</p:attrName>
                                        </p:attrNameLst>
                                      </p:cBhvr>
                                      <p:to>
                                        <p:strVal val="visible"/>
                                      </p:to>
                                    </p:set>
                                    <p:anim calcmode="lin" valueType="num">
                                      <p:cBhvr>
                                        <p:cTn id="108" dur="1000" fill="hold"/>
                                        <p:tgtEl>
                                          <p:spTgt spid="59"/>
                                        </p:tgtEl>
                                        <p:attrNameLst>
                                          <p:attrName>ppt_w</p:attrName>
                                        </p:attrNameLst>
                                      </p:cBhvr>
                                      <p:tavLst>
                                        <p:tav tm="0">
                                          <p:val>
                                            <p:fltVal val="0"/>
                                          </p:val>
                                        </p:tav>
                                        <p:tav tm="100000">
                                          <p:val>
                                            <p:strVal val="#ppt_w"/>
                                          </p:val>
                                        </p:tav>
                                      </p:tavLst>
                                    </p:anim>
                                    <p:anim calcmode="lin" valueType="num">
                                      <p:cBhvr>
                                        <p:cTn id="109" dur="1000" fill="hold"/>
                                        <p:tgtEl>
                                          <p:spTgt spid="59"/>
                                        </p:tgtEl>
                                        <p:attrNameLst>
                                          <p:attrName>ppt_h</p:attrName>
                                        </p:attrNameLst>
                                      </p:cBhvr>
                                      <p:tavLst>
                                        <p:tav tm="0">
                                          <p:val>
                                            <p:fltVal val="0"/>
                                          </p:val>
                                        </p:tav>
                                        <p:tav tm="100000">
                                          <p:val>
                                            <p:strVal val="#ppt_h"/>
                                          </p:val>
                                        </p:tav>
                                      </p:tavLst>
                                    </p:anim>
                                    <p:animEffect transition="in" filter="fade">
                                      <p:cBhvr>
                                        <p:cTn id="110" dur="1000"/>
                                        <p:tgtEl>
                                          <p:spTgt spid="59"/>
                                        </p:tgtEl>
                                      </p:cBhvr>
                                    </p:animEffect>
                                  </p:childTnLst>
                                </p:cTn>
                              </p:par>
                            </p:childTnLst>
                          </p:cTn>
                        </p:par>
                        <p:par>
                          <p:cTn id="111" fill="hold">
                            <p:stCondLst>
                              <p:cond delay="1000"/>
                            </p:stCondLst>
                            <p:childTnLst>
                              <p:par>
                                <p:cTn id="112" presetID="53" presetClass="entr" presetSubtype="16"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 calcmode="lin" valueType="num">
                                      <p:cBhvr>
                                        <p:cTn id="114" dur="1000" fill="hold"/>
                                        <p:tgtEl>
                                          <p:spTgt spid="62"/>
                                        </p:tgtEl>
                                        <p:attrNameLst>
                                          <p:attrName>ppt_w</p:attrName>
                                        </p:attrNameLst>
                                      </p:cBhvr>
                                      <p:tavLst>
                                        <p:tav tm="0">
                                          <p:val>
                                            <p:fltVal val="0"/>
                                          </p:val>
                                        </p:tav>
                                        <p:tav tm="100000">
                                          <p:val>
                                            <p:strVal val="#ppt_w"/>
                                          </p:val>
                                        </p:tav>
                                      </p:tavLst>
                                    </p:anim>
                                    <p:anim calcmode="lin" valueType="num">
                                      <p:cBhvr>
                                        <p:cTn id="115" dur="1000" fill="hold"/>
                                        <p:tgtEl>
                                          <p:spTgt spid="62"/>
                                        </p:tgtEl>
                                        <p:attrNameLst>
                                          <p:attrName>ppt_h</p:attrName>
                                        </p:attrNameLst>
                                      </p:cBhvr>
                                      <p:tavLst>
                                        <p:tav tm="0">
                                          <p:val>
                                            <p:fltVal val="0"/>
                                          </p:val>
                                        </p:tav>
                                        <p:tav tm="100000">
                                          <p:val>
                                            <p:strVal val="#ppt_h"/>
                                          </p:val>
                                        </p:tav>
                                      </p:tavLst>
                                    </p:anim>
                                    <p:animEffect transition="in" filter="fade">
                                      <p:cBhvr>
                                        <p:cTn id="116" dur="1000"/>
                                        <p:tgtEl>
                                          <p:spTgt spid="62"/>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54"/>
                                        </p:tgtEl>
                                        <p:attrNameLst>
                                          <p:attrName>style.visibility</p:attrName>
                                        </p:attrNameLst>
                                      </p:cBhvr>
                                      <p:to>
                                        <p:strVal val="visible"/>
                                      </p:to>
                                    </p:set>
                                    <p:anim calcmode="lin" valueType="num">
                                      <p:cBhvr>
                                        <p:cTn id="121" dur="1000" fill="hold"/>
                                        <p:tgtEl>
                                          <p:spTgt spid="54"/>
                                        </p:tgtEl>
                                        <p:attrNameLst>
                                          <p:attrName>ppt_w</p:attrName>
                                        </p:attrNameLst>
                                      </p:cBhvr>
                                      <p:tavLst>
                                        <p:tav tm="0">
                                          <p:val>
                                            <p:fltVal val="0"/>
                                          </p:val>
                                        </p:tav>
                                        <p:tav tm="100000">
                                          <p:val>
                                            <p:strVal val="#ppt_w"/>
                                          </p:val>
                                        </p:tav>
                                      </p:tavLst>
                                    </p:anim>
                                    <p:anim calcmode="lin" valueType="num">
                                      <p:cBhvr>
                                        <p:cTn id="122" dur="1000" fill="hold"/>
                                        <p:tgtEl>
                                          <p:spTgt spid="54"/>
                                        </p:tgtEl>
                                        <p:attrNameLst>
                                          <p:attrName>ppt_h</p:attrName>
                                        </p:attrNameLst>
                                      </p:cBhvr>
                                      <p:tavLst>
                                        <p:tav tm="0">
                                          <p:val>
                                            <p:fltVal val="0"/>
                                          </p:val>
                                        </p:tav>
                                        <p:tav tm="100000">
                                          <p:val>
                                            <p:strVal val="#ppt_h"/>
                                          </p:val>
                                        </p:tav>
                                      </p:tavLst>
                                    </p:anim>
                                    <p:animEffect transition="in" filter="fade">
                                      <p:cBhvr>
                                        <p:cTn id="123" dur="1000"/>
                                        <p:tgtEl>
                                          <p:spTgt spid="54"/>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Effect transition="in" filter="fade">
                                      <p:cBhvr>
                                        <p:cTn id="128" dur="1000"/>
                                        <p:tgtEl>
                                          <p:spTgt spid="64"/>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58"/>
                                        </p:tgtEl>
                                        <p:attrNameLst>
                                          <p:attrName>style.visibility</p:attrName>
                                        </p:attrNameLst>
                                      </p:cBhvr>
                                      <p:to>
                                        <p:strVal val="visible"/>
                                      </p:to>
                                    </p:set>
                                    <p:anim calcmode="lin" valueType="num">
                                      <p:cBhvr>
                                        <p:cTn id="133" dur="1000" fill="hold"/>
                                        <p:tgtEl>
                                          <p:spTgt spid="58"/>
                                        </p:tgtEl>
                                        <p:attrNameLst>
                                          <p:attrName>ppt_w</p:attrName>
                                        </p:attrNameLst>
                                      </p:cBhvr>
                                      <p:tavLst>
                                        <p:tav tm="0">
                                          <p:val>
                                            <p:fltVal val="0"/>
                                          </p:val>
                                        </p:tav>
                                        <p:tav tm="100000">
                                          <p:val>
                                            <p:strVal val="#ppt_w"/>
                                          </p:val>
                                        </p:tav>
                                      </p:tavLst>
                                    </p:anim>
                                    <p:anim calcmode="lin" valueType="num">
                                      <p:cBhvr>
                                        <p:cTn id="134" dur="1000" fill="hold"/>
                                        <p:tgtEl>
                                          <p:spTgt spid="58"/>
                                        </p:tgtEl>
                                        <p:attrNameLst>
                                          <p:attrName>ppt_h</p:attrName>
                                        </p:attrNameLst>
                                      </p:cBhvr>
                                      <p:tavLst>
                                        <p:tav tm="0">
                                          <p:val>
                                            <p:fltVal val="0"/>
                                          </p:val>
                                        </p:tav>
                                        <p:tav tm="100000">
                                          <p:val>
                                            <p:strVal val="#ppt_h"/>
                                          </p:val>
                                        </p:tav>
                                      </p:tavLst>
                                    </p:anim>
                                    <p:animEffect transition="in" filter="fade">
                                      <p:cBhvr>
                                        <p:cTn id="135" dur="1000"/>
                                        <p:tgtEl>
                                          <p:spTgt spid="58"/>
                                        </p:tgtEl>
                                      </p:cBhvr>
                                    </p:animEffect>
                                  </p:childTnLst>
                                </p:cTn>
                              </p:par>
                            </p:childTnLst>
                          </p:cTn>
                        </p:par>
                        <p:par>
                          <p:cTn id="136" fill="hold">
                            <p:stCondLst>
                              <p:cond delay="1000"/>
                            </p:stCondLst>
                            <p:childTnLst>
                              <p:par>
                                <p:cTn id="137" presetID="53" presetClass="entr" presetSubtype="16" fill="hold" grpId="0" nodeType="afterEffect">
                                  <p:stCondLst>
                                    <p:cond delay="0"/>
                                  </p:stCondLst>
                                  <p:childTnLst>
                                    <p:set>
                                      <p:cBhvr>
                                        <p:cTn id="138" dur="1" fill="hold">
                                          <p:stCondLst>
                                            <p:cond delay="0"/>
                                          </p:stCondLst>
                                        </p:cTn>
                                        <p:tgtEl>
                                          <p:spTgt spid="63"/>
                                        </p:tgtEl>
                                        <p:attrNameLst>
                                          <p:attrName>style.visibility</p:attrName>
                                        </p:attrNameLst>
                                      </p:cBhvr>
                                      <p:to>
                                        <p:strVal val="visible"/>
                                      </p:to>
                                    </p:set>
                                    <p:anim calcmode="lin" valueType="num">
                                      <p:cBhvr>
                                        <p:cTn id="139" dur="1000" fill="hold"/>
                                        <p:tgtEl>
                                          <p:spTgt spid="63"/>
                                        </p:tgtEl>
                                        <p:attrNameLst>
                                          <p:attrName>ppt_w</p:attrName>
                                        </p:attrNameLst>
                                      </p:cBhvr>
                                      <p:tavLst>
                                        <p:tav tm="0">
                                          <p:val>
                                            <p:fltVal val="0"/>
                                          </p:val>
                                        </p:tav>
                                        <p:tav tm="100000">
                                          <p:val>
                                            <p:strVal val="#ppt_w"/>
                                          </p:val>
                                        </p:tav>
                                      </p:tavLst>
                                    </p:anim>
                                    <p:anim calcmode="lin" valueType="num">
                                      <p:cBhvr>
                                        <p:cTn id="140" dur="1000" fill="hold"/>
                                        <p:tgtEl>
                                          <p:spTgt spid="63"/>
                                        </p:tgtEl>
                                        <p:attrNameLst>
                                          <p:attrName>ppt_h</p:attrName>
                                        </p:attrNameLst>
                                      </p:cBhvr>
                                      <p:tavLst>
                                        <p:tav tm="0">
                                          <p:val>
                                            <p:fltVal val="0"/>
                                          </p:val>
                                        </p:tav>
                                        <p:tav tm="100000">
                                          <p:val>
                                            <p:strVal val="#ppt_h"/>
                                          </p:val>
                                        </p:tav>
                                      </p:tavLst>
                                    </p:anim>
                                    <p:animEffect transition="in" filter="fade">
                                      <p:cBhvr>
                                        <p:cTn id="141"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9" grpId="0" animBg="1"/>
      <p:bldP spid="38" grpId="0" animBg="1"/>
      <p:bldP spid="40" grpId="0" animBg="1"/>
      <p:bldP spid="42" grpId="0" animBg="1"/>
      <p:bldP spid="43" grpId="0" animBg="1"/>
      <p:bldP spid="47" grpId="0" animBg="1"/>
      <p:bldP spid="41" grpId="0" animBg="1"/>
      <p:bldP spid="50" grpId="0" animBg="1"/>
      <p:bldP spid="51" grpId="0" animBg="1"/>
      <p:bldP spid="52" grpId="0" animBg="1"/>
      <p:bldP spid="44"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p:cNvSpPr/>
          <p:nvPr/>
        </p:nvSpPr>
        <p:spPr>
          <a:xfrm>
            <a:off x="2270790" y="293274"/>
            <a:ext cx="7406582"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Individual work                4min</a:t>
            </a:r>
            <a:endParaRPr lang="en-GB" dirty="0"/>
          </a:p>
        </p:txBody>
      </p:sp>
      <p:sp>
        <p:nvSpPr>
          <p:cNvPr id="9" name="Rectangle 8"/>
          <p:cNvSpPr/>
          <p:nvPr/>
        </p:nvSpPr>
        <p:spPr>
          <a:xfrm>
            <a:off x="763962" y="1079259"/>
            <a:ext cx="7406582"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v"/>
            </a:pPr>
            <a:r>
              <a:rPr lang="en-US" sz="3600" dirty="0">
                <a:solidFill>
                  <a:schemeClr val="tx1"/>
                </a:solidFill>
                <a:latin typeface="Times New Roman" panose="02020603050405020304" pitchFamily="18" charset="0"/>
                <a:cs typeface="Times New Roman" panose="02020603050405020304" pitchFamily="18" charset="0"/>
              </a:rPr>
              <a:t>Answer the following questions.</a:t>
            </a:r>
            <a:endParaRPr lang="en-GB" dirty="0"/>
          </a:p>
        </p:txBody>
      </p:sp>
      <p:sp>
        <p:nvSpPr>
          <p:cNvPr id="11" name="Rectangle 10"/>
          <p:cNvSpPr/>
          <p:nvPr/>
        </p:nvSpPr>
        <p:spPr>
          <a:xfrm>
            <a:off x="432658" y="1926114"/>
            <a:ext cx="10168502" cy="9894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 What is the common name of the group of letters added to the root word to form new words?</a:t>
            </a:r>
            <a:endParaRPr lang="en-GB" dirty="0"/>
          </a:p>
        </p:txBody>
      </p:sp>
      <p:sp>
        <p:nvSpPr>
          <p:cNvPr id="12" name="Rectangle 11"/>
          <p:cNvSpPr/>
          <p:nvPr/>
        </p:nvSpPr>
        <p:spPr>
          <a:xfrm>
            <a:off x="433928" y="3301944"/>
            <a:ext cx="4086334"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2. What is prefix? </a:t>
            </a:r>
            <a:endParaRPr lang="en-GB" dirty="0"/>
          </a:p>
        </p:txBody>
      </p:sp>
      <p:sp>
        <p:nvSpPr>
          <p:cNvPr id="13" name="Rectangle 12"/>
          <p:cNvSpPr/>
          <p:nvPr/>
        </p:nvSpPr>
        <p:spPr>
          <a:xfrm>
            <a:off x="432658" y="4205864"/>
            <a:ext cx="3596003"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3. What is suffix? </a:t>
            </a:r>
            <a:endParaRPr lang="en-GB" sz="3600" dirty="0"/>
          </a:p>
        </p:txBody>
      </p:sp>
      <p:sp>
        <p:nvSpPr>
          <p:cNvPr id="14" name="Rectangle 13"/>
          <p:cNvSpPr/>
          <p:nvPr/>
        </p:nvSpPr>
        <p:spPr>
          <a:xfrm>
            <a:off x="432658" y="5109784"/>
            <a:ext cx="7406582"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4. Why do we use prefix and suffix?</a:t>
            </a:r>
            <a:endParaRPr lang="en-GB" dirty="0"/>
          </a:p>
        </p:txBody>
      </p:sp>
      <p:sp>
        <p:nvSpPr>
          <p:cNvPr id="2" name="Down Arrow Callout 1"/>
          <p:cNvSpPr/>
          <p:nvPr/>
        </p:nvSpPr>
        <p:spPr>
          <a:xfrm>
            <a:off x="8229020" y="3140881"/>
            <a:ext cx="3313622" cy="1823175"/>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To check answers click here</a:t>
            </a:r>
          </a:p>
        </p:txBody>
      </p:sp>
      <p:pic>
        <p:nvPicPr>
          <p:cNvPr id="3" name="Picture 2">
            <a:hlinkClick r:id="rId3" action="ppaction://hlinkfile"/>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4000" b="72667" l="36625" r="63250"/>
                    </a14:imgEffect>
                  </a14:imgLayer>
                </a14:imgProps>
              </a:ext>
              <a:ext uri="{28A0092B-C50C-407E-A947-70E740481C1C}">
                <a14:useLocalDpi xmlns:a14="http://schemas.microsoft.com/office/drawing/2010/main"/>
              </a:ext>
            </a:extLst>
          </a:blip>
          <a:srcRect l="36609" t="22561" r="36608" b="27353"/>
          <a:stretch/>
        </p:blipFill>
        <p:spPr>
          <a:xfrm>
            <a:off x="9439150" y="5076461"/>
            <a:ext cx="1033669" cy="1087366"/>
          </a:xfrm>
          <a:prstGeom prst="rect">
            <a:avLst/>
          </a:prstGeom>
          <a:ln>
            <a:solidFill>
              <a:srgbClr val="E14BA4"/>
            </a:solidFill>
          </a:ln>
        </p:spPr>
      </p:pic>
    </p:spTree>
    <p:extLst>
      <p:ext uri="{BB962C8B-B14F-4D97-AF65-F5344CB8AC3E}">
        <p14:creationId xmlns:p14="http://schemas.microsoft.com/office/powerpoint/2010/main" val="211414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10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10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repeatCount="indefinite"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3000" fill="hold"/>
                                        <p:tgtEl>
                                          <p:spTgt spid="2"/>
                                        </p:tgtEl>
                                        <p:attrNameLst>
                                          <p:attrName>ppt_w</p:attrName>
                                        </p:attrNameLst>
                                      </p:cBhvr>
                                      <p:tavLst>
                                        <p:tav tm="0">
                                          <p:val>
                                            <p:fltVal val="0"/>
                                          </p:val>
                                        </p:tav>
                                        <p:tav tm="100000">
                                          <p:val>
                                            <p:strVal val="#ppt_w"/>
                                          </p:val>
                                        </p:tav>
                                      </p:tavLst>
                                    </p:anim>
                                    <p:anim calcmode="lin" valueType="num">
                                      <p:cBhvr>
                                        <p:cTn id="32" dur="3000" fill="hold"/>
                                        <p:tgtEl>
                                          <p:spTgt spid="2"/>
                                        </p:tgtEl>
                                        <p:attrNameLst>
                                          <p:attrName>ppt_h</p:attrName>
                                        </p:attrNameLst>
                                      </p:cBhvr>
                                      <p:tavLst>
                                        <p:tav tm="0">
                                          <p:val>
                                            <p:fltVal val="0"/>
                                          </p:val>
                                        </p:tav>
                                        <p:tav tm="100000">
                                          <p:val>
                                            <p:strVal val="#ppt_h"/>
                                          </p:val>
                                        </p:tav>
                                      </p:tavLst>
                                    </p:anim>
                                    <p:animEffect transition="in" filter="fade">
                                      <p:cBhvr>
                                        <p:cTn id="33" dur="3000"/>
                                        <p:tgtEl>
                                          <p:spTgt spid="2"/>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fltVal val="0"/>
                                          </p:val>
                                        </p:tav>
                                        <p:tav tm="100000">
                                          <p:val>
                                            <p:strVal val="#ppt_w"/>
                                          </p:val>
                                        </p:tav>
                                      </p:tavLst>
                                    </p:anim>
                                    <p:anim calcmode="lin" valueType="num">
                                      <p:cBhvr>
                                        <p:cTn id="37" dur="1000" fill="hold"/>
                                        <p:tgtEl>
                                          <p:spTgt spid="3"/>
                                        </p:tgtEl>
                                        <p:attrNameLst>
                                          <p:attrName>ppt_h</p:attrName>
                                        </p:attrNameLst>
                                      </p:cBhvr>
                                      <p:tavLst>
                                        <p:tav tm="0">
                                          <p:val>
                                            <p:fltVal val="0"/>
                                          </p:val>
                                        </p:tav>
                                        <p:tav tm="100000">
                                          <p:val>
                                            <p:strVal val="#ppt_h"/>
                                          </p:val>
                                        </p:tav>
                                      </p:tavLst>
                                    </p:anim>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2" grpId="0" animBg="1"/>
      <p:bldP spid="13" grpId="0" animBg="1"/>
      <p:bldP spid="14"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rotWithShape="1">
          <a:blip r:embed="rId3" cstate="email">
            <a:duotone>
              <a:prstClr val="black"/>
              <a:schemeClr val="tx2">
                <a:tint val="45000"/>
                <a:satMod val="400000"/>
              </a:schemeClr>
            </a:duotone>
            <a:extLst>
              <a:ext uri="{BEBA8EAE-BF5A-486C-A8C5-ECC9F3942E4B}">
                <a14:imgProps xmlns:a14="http://schemas.microsoft.com/office/drawing/2010/main">
                  <a14:imgLayer r:embed="rId4">
                    <a14:imgEffect>
                      <a14:saturation sat="101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1242991" y="2087292"/>
            <a:ext cx="3108960" cy="36857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4950" b="91213" l="4659" r="95455"/>
                    </a14:imgEffect>
                  </a14:imgLayer>
                </a14:imgProps>
              </a:ext>
              <a:ext uri="{28A0092B-C50C-407E-A947-70E740481C1C}">
                <a14:useLocalDpi xmlns:a14="http://schemas.microsoft.com/office/drawing/2010/main"/>
              </a:ext>
            </a:extLst>
          </a:blip>
          <a:srcRect l="4675" t="5199" r="4539" b="8822"/>
          <a:stretch/>
        </p:blipFill>
        <p:spPr>
          <a:xfrm>
            <a:off x="8009867" y="2095546"/>
            <a:ext cx="3066755" cy="3685736"/>
          </a:xfrm>
          <a:prstGeom prst="roundRect">
            <a:avLst>
              <a:gd name="adj" fmla="val 4167"/>
            </a:avLst>
          </a:prstGeom>
          <a:solidFill>
            <a:schemeClr val="bg1">
              <a:lumMod val="85000"/>
            </a:schemeClr>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Rectangle 9"/>
          <p:cNvSpPr/>
          <p:nvPr/>
        </p:nvSpPr>
        <p:spPr>
          <a:xfrm>
            <a:off x="3448009" y="266670"/>
            <a:ext cx="5295979"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Observe some prefixes</a:t>
            </a:r>
            <a:endParaRPr lang="en-GB" dirty="0"/>
          </a:p>
        </p:txBody>
      </p:sp>
      <p:sp>
        <p:nvSpPr>
          <p:cNvPr id="7" name="Right Arrow 6"/>
          <p:cNvSpPr/>
          <p:nvPr/>
        </p:nvSpPr>
        <p:spPr>
          <a:xfrm>
            <a:off x="6241541" y="1218612"/>
            <a:ext cx="5607297" cy="868680"/>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imbalance</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8" name="Left Arrow 7"/>
          <p:cNvSpPr/>
          <p:nvPr/>
        </p:nvSpPr>
        <p:spPr>
          <a:xfrm>
            <a:off x="484607" y="1218613"/>
            <a:ext cx="5765023" cy="868680"/>
          </a:xfrm>
          <a:prstGeom prst="lef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balance</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cstate="email">
            <a:duotone>
              <a:prstClr val="black"/>
              <a:schemeClr val="tx2">
                <a:tint val="45000"/>
                <a:satMod val="400000"/>
              </a:schemeClr>
            </a:duotone>
            <a:extLst>
              <a:ext uri="{BEBA8EAE-BF5A-486C-A8C5-ECC9F3942E4B}">
                <a14:imgProps xmlns:a14="http://schemas.microsoft.com/office/drawing/2010/main">
                  <a14:imgLayer r:embed="rId4">
                    <a14:imgEffect>
                      <a14:saturation sat="101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1234902" y="2087292"/>
            <a:ext cx="3108960" cy="36857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8" name="Left Arrow 17"/>
          <p:cNvSpPr/>
          <p:nvPr/>
        </p:nvSpPr>
        <p:spPr>
          <a:xfrm>
            <a:off x="510365" y="1201155"/>
            <a:ext cx="5765023" cy="868680"/>
          </a:xfrm>
          <a:prstGeom prst="lef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just</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4950" b="91213" l="4659" r="95455"/>
                    </a14:imgEffect>
                  </a14:imgLayer>
                </a14:imgProps>
              </a:ext>
              <a:ext uri="{28A0092B-C50C-407E-A947-70E740481C1C}">
                <a14:useLocalDpi xmlns:a14="http://schemas.microsoft.com/office/drawing/2010/main"/>
              </a:ext>
            </a:extLst>
          </a:blip>
          <a:srcRect l="4675" t="5199" r="4539" b="8822"/>
          <a:stretch/>
        </p:blipFill>
        <p:spPr>
          <a:xfrm>
            <a:off x="8026790" y="2087292"/>
            <a:ext cx="3066755" cy="3685736"/>
          </a:xfrm>
          <a:prstGeom prst="roundRect">
            <a:avLst>
              <a:gd name="adj" fmla="val 4167"/>
            </a:avLst>
          </a:prstGeom>
          <a:solidFill>
            <a:schemeClr val="bg1">
              <a:lumMod val="85000"/>
            </a:schemeClr>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4" name="Right Arrow 23"/>
          <p:cNvSpPr/>
          <p:nvPr/>
        </p:nvSpPr>
        <p:spPr>
          <a:xfrm>
            <a:off x="6268045" y="1216648"/>
            <a:ext cx="5607297" cy="868680"/>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unjust</a:t>
            </a:r>
            <a:endParaRPr lang="en-GB"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62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Effect transition="in" filter="fade">
                                      <p:cBhvr>
                                        <p:cTn id="26" dur="1000"/>
                                        <p:tgtEl>
                                          <p:spTgt spid="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1000"/>
                                        <p:tgtEl>
                                          <p:spTgt spid="2"/>
                                        </p:tgtEl>
                                        <p:attrNameLst>
                                          <p:attrName>ppt_w</p:attrName>
                                        </p:attrNameLst>
                                      </p:cBhvr>
                                      <p:tavLst>
                                        <p:tav tm="0">
                                          <p:val>
                                            <p:strVal val="ppt_w"/>
                                          </p:val>
                                        </p:tav>
                                        <p:tav tm="100000">
                                          <p:val>
                                            <p:fltVal val="0"/>
                                          </p:val>
                                        </p:tav>
                                      </p:tavLst>
                                    </p:anim>
                                    <p:anim calcmode="lin" valueType="num">
                                      <p:cBhvr>
                                        <p:cTn id="36" dur="1000"/>
                                        <p:tgtEl>
                                          <p:spTgt spid="2"/>
                                        </p:tgtEl>
                                        <p:attrNameLst>
                                          <p:attrName>ppt_h</p:attrName>
                                        </p:attrNameLst>
                                      </p:cBhvr>
                                      <p:tavLst>
                                        <p:tav tm="0">
                                          <p:val>
                                            <p:strVal val="ppt_h"/>
                                          </p:val>
                                        </p:tav>
                                        <p:tav tm="100000">
                                          <p:val>
                                            <p:fltVal val="0"/>
                                          </p:val>
                                        </p:tav>
                                      </p:tavLst>
                                    </p:anim>
                                    <p:animEffect transition="out" filter="fade">
                                      <p:cBhvr>
                                        <p:cTn id="37" dur="1000"/>
                                        <p:tgtEl>
                                          <p:spTgt spid="2"/>
                                        </p:tgtEl>
                                      </p:cBhvr>
                                    </p:animEffect>
                                    <p:set>
                                      <p:cBhvr>
                                        <p:cTn id="38" dur="1" fill="hold">
                                          <p:stCondLst>
                                            <p:cond delay="999"/>
                                          </p:stCondLst>
                                        </p:cTn>
                                        <p:tgtEl>
                                          <p:spTgt spid="2"/>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1000"/>
                                        <p:tgtEl>
                                          <p:spTgt spid="8"/>
                                        </p:tgtEl>
                                        <p:attrNameLst>
                                          <p:attrName>ppt_w</p:attrName>
                                        </p:attrNameLst>
                                      </p:cBhvr>
                                      <p:tavLst>
                                        <p:tav tm="0">
                                          <p:val>
                                            <p:strVal val="ppt_w"/>
                                          </p:val>
                                        </p:tav>
                                        <p:tav tm="100000">
                                          <p:val>
                                            <p:fltVal val="0"/>
                                          </p:val>
                                        </p:tav>
                                      </p:tavLst>
                                    </p:anim>
                                    <p:anim calcmode="lin" valueType="num">
                                      <p:cBhvr>
                                        <p:cTn id="41" dur="1000"/>
                                        <p:tgtEl>
                                          <p:spTgt spid="8"/>
                                        </p:tgtEl>
                                        <p:attrNameLst>
                                          <p:attrName>ppt_h</p:attrName>
                                        </p:attrNameLst>
                                      </p:cBhvr>
                                      <p:tavLst>
                                        <p:tav tm="0">
                                          <p:val>
                                            <p:strVal val="ppt_h"/>
                                          </p:val>
                                        </p:tav>
                                        <p:tav tm="100000">
                                          <p:val>
                                            <p:fltVal val="0"/>
                                          </p:val>
                                        </p:tav>
                                      </p:tavLst>
                                    </p:anim>
                                    <p:animEffect transition="out" filter="fade">
                                      <p:cBhvr>
                                        <p:cTn id="42" dur="1000"/>
                                        <p:tgtEl>
                                          <p:spTgt spid="8"/>
                                        </p:tgtEl>
                                      </p:cBhvr>
                                    </p:animEffect>
                                    <p:set>
                                      <p:cBhvr>
                                        <p:cTn id="43" dur="1" fill="hold">
                                          <p:stCondLst>
                                            <p:cond delay="999"/>
                                          </p:stCondLst>
                                        </p:cTn>
                                        <p:tgtEl>
                                          <p:spTgt spid="8"/>
                                        </p:tgtEl>
                                        <p:attrNameLst>
                                          <p:attrName>style.visibility</p:attrName>
                                        </p:attrNameLst>
                                      </p:cBhvr>
                                      <p:to>
                                        <p:strVal val="hidden"/>
                                      </p:to>
                                    </p:set>
                                  </p:childTnLst>
                                </p:cTn>
                              </p:par>
                              <p:par>
                                <p:cTn id="44" presetID="53" presetClass="exit" presetSubtype="32" fill="hold" nodeType="withEffect">
                                  <p:stCondLst>
                                    <p:cond delay="0"/>
                                  </p:stCondLst>
                                  <p:childTnLst>
                                    <p:anim calcmode="lin" valueType="num">
                                      <p:cBhvr>
                                        <p:cTn id="45" dur="1000"/>
                                        <p:tgtEl>
                                          <p:spTgt spid="5"/>
                                        </p:tgtEl>
                                        <p:attrNameLst>
                                          <p:attrName>ppt_w</p:attrName>
                                        </p:attrNameLst>
                                      </p:cBhvr>
                                      <p:tavLst>
                                        <p:tav tm="0">
                                          <p:val>
                                            <p:strVal val="ppt_w"/>
                                          </p:val>
                                        </p:tav>
                                        <p:tav tm="100000">
                                          <p:val>
                                            <p:fltVal val="0"/>
                                          </p:val>
                                        </p:tav>
                                      </p:tavLst>
                                    </p:anim>
                                    <p:anim calcmode="lin" valueType="num">
                                      <p:cBhvr>
                                        <p:cTn id="46" dur="1000"/>
                                        <p:tgtEl>
                                          <p:spTgt spid="5"/>
                                        </p:tgtEl>
                                        <p:attrNameLst>
                                          <p:attrName>ppt_h</p:attrName>
                                        </p:attrNameLst>
                                      </p:cBhvr>
                                      <p:tavLst>
                                        <p:tav tm="0">
                                          <p:val>
                                            <p:strVal val="ppt_h"/>
                                          </p:val>
                                        </p:tav>
                                        <p:tav tm="100000">
                                          <p:val>
                                            <p:fltVal val="0"/>
                                          </p:val>
                                        </p:tav>
                                      </p:tavLst>
                                    </p:anim>
                                    <p:animEffect transition="out" filter="fade">
                                      <p:cBhvr>
                                        <p:cTn id="47" dur="1000"/>
                                        <p:tgtEl>
                                          <p:spTgt spid="5"/>
                                        </p:tgtEl>
                                      </p:cBhvr>
                                    </p:animEffect>
                                    <p:set>
                                      <p:cBhvr>
                                        <p:cTn id="48" dur="1" fill="hold">
                                          <p:stCondLst>
                                            <p:cond delay="999"/>
                                          </p:stCondLst>
                                        </p:cTn>
                                        <p:tgtEl>
                                          <p:spTgt spid="5"/>
                                        </p:tgtEl>
                                        <p:attrNameLst>
                                          <p:attrName>style.visibility</p:attrName>
                                        </p:attrNameLst>
                                      </p:cBhvr>
                                      <p:to>
                                        <p:strVal val="hidden"/>
                                      </p:to>
                                    </p:set>
                                  </p:childTnLst>
                                </p:cTn>
                              </p:par>
                              <p:par>
                                <p:cTn id="49" presetID="53" presetClass="exit" presetSubtype="32" fill="hold" grpId="1" nodeType="withEffect">
                                  <p:stCondLst>
                                    <p:cond delay="0"/>
                                  </p:stCondLst>
                                  <p:childTnLst>
                                    <p:anim calcmode="lin" valueType="num">
                                      <p:cBhvr>
                                        <p:cTn id="50" dur="1000"/>
                                        <p:tgtEl>
                                          <p:spTgt spid="7"/>
                                        </p:tgtEl>
                                        <p:attrNameLst>
                                          <p:attrName>ppt_w</p:attrName>
                                        </p:attrNameLst>
                                      </p:cBhvr>
                                      <p:tavLst>
                                        <p:tav tm="0">
                                          <p:val>
                                            <p:strVal val="ppt_w"/>
                                          </p:val>
                                        </p:tav>
                                        <p:tav tm="100000">
                                          <p:val>
                                            <p:fltVal val="0"/>
                                          </p:val>
                                        </p:tav>
                                      </p:tavLst>
                                    </p:anim>
                                    <p:anim calcmode="lin" valueType="num">
                                      <p:cBhvr>
                                        <p:cTn id="51" dur="1000"/>
                                        <p:tgtEl>
                                          <p:spTgt spid="7"/>
                                        </p:tgtEl>
                                        <p:attrNameLst>
                                          <p:attrName>ppt_h</p:attrName>
                                        </p:attrNameLst>
                                      </p:cBhvr>
                                      <p:tavLst>
                                        <p:tav tm="0">
                                          <p:val>
                                            <p:strVal val="ppt_h"/>
                                          </p:val>
                                        </p:tav>
                                        <p:tav tm="100000">
                                          <p:val>
                                            <p:fltVal val="0"/>
                                          </p:val>
                                        </p:tav>
                                      </p:tavLst>
                                    </p:anim>
                                    <p:animEffect transition="out" filter="fade">
                                      <p:cBhvr>
                                        <p:cTn id="52" dur="1000"/>
                                        <p:tgtEl>
                                          <p:spTgt spid="7"/>
                                        </p:tgtEl>
                                      </p:cBhvr>
                                    </p:animEffect>
                                    <p:set>
                                      <p:cBhvr>
                                        <p:cTn id="53" dur="1" fill="hold">
                                          <p:stCondLst>
                                            <p:cond delay="999"/>
                                          </p:stCondLst>
                                        </p:cTn>
                                        <p:tgtEl>
                                          <p:spTgt spid="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1000" fill="hold"/>
                                        <p:tgtEl>
                                          <p:spTgt spid="17"/>
                                        </p:tgtEl>
                                        <p:attrNameLst>
                                          <p:attrName>ppt_w</p:attrName>
                                        </p:attrNameLst>
                                      </p:cBhvr>
                                      <p:tavLst>
                                        <p:tav tm="0">
                                          <p:val>
                                            <p:fltVal val="0"/>
                                          </p:val>
                                        </p:tav>
                                        <p:tav tm="100000">
                                          <p:val>
                                            <p:strVal val="#ppt_w"/>
                                          </p:val>
                                        </p:tav>
                                      </p:tavLst>
                                    </p:anim>
                                    <p:anim calcmode="lin" valueType="num">
                                      <p:cBhvr>
                                        <p:cTn id="59" dur="1000" fill="hold"/>
                                        <p:tgtEl>
                                          <p:spTgt spid="17"/>
                                        </p:tgtEl>
                                        <p:attrNameLst>
                                          <p:attrName>ppt_h</p:attrName>
                                        </p:attrNameLst>
                                      </p:cBhvr>
                                      <p:tavLst>
                                        <p:tav tm="0">
                                          <p:val>
                                            <p:fltVal val="0"/>
                                          </p:val>
                                        </p:tav>
                                        <p:tav tm="100000">
                                          <p:val>
                                            <p:strVal val="#ppt_h"/>
                                          </p:val>
                                        </p:tav>
                                      </p:tavLst>
                                    </p:anim>
                                    <p:animEffect transition="in" filter="fade">
                                      <p:cBhvr>
                                        <p:cTn id="60" dur="1000"/>
                                        <p:tgtEl>
                                          <p:spTgt spid="1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fltVal val="0"/>
                                          </p:val>
                                        </p:tav>
                                        <p:tav tm="100000">
                                          <p:val>
                                            <p:strVal val="#ppt_w"/>
                                          </p:val>
                                        </p:tav>
                                      </p:tavLst>
                                    </p:anim>
                                    <p:anim calcmode="lin" valueType="num">
                                      <p:cBhvr>
                                        <p:cTn id="64" dur="1000" fill="hold"/>
                                        <p:tgtEl>
                                          <p:spTgt spid="18"/>
                                        </p:tgtEl>
                                        <p:attrNameLst>
                                          <p:attrName>ppt_h</p:attrName>
                                        </p:attrNameLst>
                                      </p:cBhvr>
                                      <p:tavLst>
                                        <p:tav tm="0">
                                          <p:val>
                                            <p:fltVal val="0"/>
                                          </p:val>
                                        </p:tav>
                                        <p:tav tm="100000">
                                          <p:val>
                                            <p:strVal val="#ppt_h"/>
                                          </p:val>
                                        </p:tav>
                                      </p:tavLst>
                                    </p:anim>
                                    <p:animEffect transition="in" filter="fade">
                                      <p:cBhvr>
                                        <p:cTn id="65" dur="10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1000" fill="hold"/>
                                        <p:tgtEl>
                                          <p:spTgt spid="24"/>
                                        </p:tgtEl>
                                        <p:attrNameLst>
                                          <p:attrName>ppt_w</p:attrName>
                                        </p:attrNameLst>
                                      </p:cBhvr>
                                      <p:tavLst>
                                        <p:tav tm="0">
                                          <p:val>
                                            <p:fltVal val="0"/>
                                          </p:val>
                                        </p:tav>
                                        <p:tav tm="100000">
                                          <p:val>
                                            <p:strVal val="#ppt_w"/>
                                          </p:val>
                                        </p:tav>
                                      </p:tavLst>
                                    </p:anim>
                                    <p:anim calcmode="lin" valueType="num">
                                      <p:cBhvr>
                                        <p:cTn id="71" dur="1000" fill="hold"/>
                                        <p:tgtEl>
                                          <p:spTgt spid="24"/>
                                        </p:tgtEl>
                                        <p:attrNameLst>
                                          <p:attrName>ppt_h</p:attrName>
                                        </p:attrNameLst>
                                      </p:cBhvr>
                                      <p:tavLst>
                                        <p:tav tm="0">
                                          <p:val>
                                            <p:fltVal val="0"/>
                                          </p:val>
                                        </p:tav>
                                        <p:tav tm="100000">
                                          <p:val>
                                            <p:strVal val="#ppt_h"/>
                                          </p:val>
                                        </p:tav>
                                      </p:tavLst>
                                    </p:anim>
                                    <p:animEffect transition="in" filter="fade">
                                      <p:cBhvr>
                                        <p:cTn id="72" dur="1000"/>
                                        <p:tgtEl>
                                          <p:spTgt spid="24"/>
                                        </p:tgtEl>
                                      </p:cBhvr>
                                    </p:animEffect>
                                  </p:childTnLst>
                                </p:cTn>
                              </p:par>
                              <p:par>
                                <p:cTn id="73" presetID="53" presetClass="entr" presetSubtype="16"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1000" fill="hold"/>
                                        <p:tgtEl>
                                          <p:spTgt spid="19"/>
                                        </p:tgtEl>
                                        <p:attrNameLst>
                                          <p:attrName>ppt_w</p:attrName>
                                        </p:attrNameLst>
                                      </p:cBhvr>
                                      <p:tavLst>
                                        <p:tav tm="0">
                                          <p:val>
                                            <p:fltVal val="0"/>
                                          </p:val>
                                        </p:tav>
                                        <p:tav tm="100000">
                                          <p:val>
                                            <p:strVal val="#ppt_w"/>
                                          </p:val>
                                        </p:tav>
                                      </p:tavLst>
                                    </p:anim>
                                    <p:anim calcmode="lin" valueType="num">
                                      <p:cBhvr>
                                        <p:cTn id="76" dur="1000" fill="hold"/>
                                        <p:tgtEl>
                                          <p:spTgt spid="19"/>
                                        </p:tgtEl>
                                        <p:attrNameLst>
                                          <p:attrName>ppt_h</p:attrName>
                                        </p:attrNameLst>
                                      </p:cBhvr>
                                      <p:tavLst>
                                        <p:tav tm="0">
                                          <p:val>
                                            <p:fltVal val="0"/>
                                          </p:val>
                                        </p:tav>
                                        <p:tav tm="100000">
                                          <p:val>
                                            <p:strVal val="#ppt_h"/>
                                          </p:val>
                                        </p:tav>
                                      </p:tavLst>
                                    </p:anim>
                                    <p:animEffect transition="in" filter="fade">
                                      <p:cBhvr>
                                        <p:cTn id="7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7" grpId="1" animBg="1"/>
      <p:bldP spid="8" grpId="0" animBg="1"/>
      <p:bldP spid="8" grpId="1" animBg="1"/>
      <p:bldP spid="18"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3448009" y="313479"/>
            <a:ext cx="5295979" cy="4731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Most common prefixes</a:t>
            </a:r>
            <a:endParaRPr lang="en-GB" sz="3600" dirty="0"/>
          </a:p>
        </p:txBody>
      </p:sp>
      <p:graphicFrame>
        <p:nvGraphicFramePr>
          <p:cNvPr id="2" name="Table 1"/>
          <p:cNvGraphicFramePr>
            <a:graphicFrameLocks noGrp="1"/>
          </p:cNvGraphicFramePr>
          <p:nvPr>
            <p:extLst>
              <p:ext uri="{D42A27DB-BD31-4B8C-83A1-F6EECF244321}">
                <p14:modId xmlns:p14="http://schemas.microsoft.com/office/powerpoint/2010/main" val="3293745298"/>
              </p:ext>
            </p:extLst>
          </p:nvPr>
        </p:nvGraphicFramePr>
        <p:xfrm>
          <a:off x="222112" y="1053182"/>
          <a:ext cx="11668260" cy="5341592"/>
        </p:xfrm>
        <a:graphic>
          <a:graphicData uri="http://schemas.openxmlformats.org/drawingml/2006/table">
            <a:tbl>
              <a:tblPr firstRow="1" bandRow="1">
                <a:tableStyleId>{5C22544A-7EE6-4342-B048-85BDC9FD1C3A}</a:tableStyleId>
              </a:tblPr>
              <a:tblGrid>
                <a:gridCol w="1858479">
                  <a:extLst>
                    <a:ext uri="{9D8B030D-6E8A-4147-A177-3AD203B41FA5}">
                      <a16:colId xmlns:a16="http://schemas.microsoft.com/office/drawing/2014/main" val="20000"/>
                    </a:ext>
                  </a:extLst>
                </a:gridCol>
                <a:gridCol w="2425148">
                  <a:extLst>
                    <a:ext uri="{9D8B030D-6E8A-4147-A177-3AD203B41FA5}">
                      <a16:colId xmlns:a16="http://schemas.microsoft.com/office/drawing/2014/main" val="20001"/>
                    </a:ext>
                  </a:extLst>
                </a:gridCol>
                <a:gridCol w="7384633">
                  <a:extLst>
                    <a:ext uri="{9D8B030D-6E8A-4147-A177-3AD203B41FA5}">
                      <a16:colId xmlns:a16="http://schemas.microsoft.com/office/drawing/2014/main" val="20002"/>
                    </a:ext>
                  </a:extLst>
                </a:gridCol>
              </a:tblGrid>
              <a:tr h="501657">
                <a:tc>
                  <a:txBody>
                    <a:bodyPr/>
                    <a:lstStyle/>
                    <a:p>
                      <a:pPr algn="ctr"/>
                      <a:r>
                        <a:rPr lang="en-US" sz="3000" dirty="0">
                          <a:solidFill>
                            <a:schemeClr val="tx1"/>
                          </a:solidFill>
                          <a:latin typeface="Times New Roman" panose="02020603050405020304" pitchFamily="18" charset="0"/>
                          <a:cs typeface="Times New Roman" panose="02020603050405020304" pitchFamily="18" charset="0"/>
                        </a:rPr>
                        <a:t>prefix</a:t>
                      </a:r>
                      <a:endParaRPr lang="en-GB" sz="30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3000" dirty="0">
                          <a:solidFill>
                            <a:schemeClr val="tx1"/>
                          </a:solidFill>
                          <a:latin typeface="Times New Roman" panose="02020603050405020304" pitchFamily="18" charset="0"/>
                          <a:cs typeface="Times New Roman" panose="02020603050405020304" pitchFamily="18" charset="0"/>
                        </a:rPr>
                        <a:t>Meaning</a:t>
                      </a:r>
                      <a:endParaRPr lang="en-GB" sz="30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3000" dirty="0">
                          <a:solidFill>
                            <a:schemeClr val="tx1"/>
                          </a:solidFill>
                          <a:latin typeface="Times New Roman" panose="02020603050405020304" pitchFamily="18" charset="0"/>
                          <a:cs typeface="Times New Roman" panose="02020603050405020304" pitchFamily="18" charset="0"/>
                        </a:rPr>
                        <a:t>Examples</a:t>
                      </a:r>
                      <a:endParaRPr lang="en-GB" sz="30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val="10000"/>
                  </a:ext>
                </a:extLst>
              </a:tr>
              <a:tr h="4792952">
                <a:tc>
                  <a:txBody>
                    <a:bodyPr/>
                    <a:lstStyle/>
                    <a:p>
                      <a:r>
                        <a:rPr lang="en-US" sz="3600" dirty="0">
                          <a:latin typeface="Times New Roman" panose="02020603050405020304" pitchFamily="18" charset="0"/>
                          <a:cs typeface="Times New Roman" panose="02020603050405020304" pitchFamily="18" charset="0"/>
                        </a:rPr>
                        <a:t>en</a:t>
                      </a:r>
                    </a:p>
                    <a:p>
                      <a:r>
                        <a:rPr lang="en-US" sz="3600" dirty="0">
                          <a:latin typeface="Times New Roman" panose="02020603050405020304" pitchFamily="18" charset="0"/>
                          <a:cs typeface="Times New Roman" panose="02020603050405020304" pitchFamily="18" charset="0"/>
                        </a:rPr>
                        <a:t>un</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latin typeface="Times New Roman" panose="02020603050405020304" pitchFamily="18" charset="0"/>
                          <a:cs typeface="Times New Roman" panose="02020603050405020304" pitchFamily="18" charset="0"/>
                        </a:rPr>
                        <a:t>re</a:t>
                      </a:r>
                    </a:p>
                    <a:p>
                      <a:r>
                        <a:rPr lang="en-US" sz="3600" dirty="0">
                          <a:latin typeface="Times New Roman" panose="02020603050405020304" pitchFamily="18" charset="0"/>
                          <a:cs typeface="Times New Roman" panose="02020603050405020304" pitchFamily="18" charset="0"/>
                        </a:rPr>
                        <a:t>In, im, ir</a:t>
                      </a:r>
                    </a:p>
                    <a:p>
                      <a:r>
                        <a:rPr lang="en-US" sz="3600" dirty="0">
                          <a:latin typeface="Times New Roman" panose="02020603050405020304" pitchFamily="18" charset="0"/>
                          <a:cs typeface="Times New Roman" panose="02020603050405020304" pitchFamily="18" charset="0"/>
                        </a:rPr>
                        <a:t>dis</a:t>
                      </a:r>
                    </a:p>
                    <a:p>
                      <a:r>
                        <a:rPr lang="en-US" sz="3600" dirty="0">
                          <a:latin typeface="Times New Roman" panose="02020603050405020304" pitchFamily="18" charset="0"/>
                          <a:cs typeface="Times New Roman" panose="02020603050405020304" pitchFamily="18" charset="0"/>
                        </a:rPr>
                        <a:t>non</a:t>
                      </a:r>
                    </a:p>
                    <a:p>
                      <a:r>
                        <a:rPr lang="en-US" sz="3600" dirty="0">
                          <a:latin typeface="Times New Roman" panose="02020603050405020304" pitchFamily="18" charset="0"/>
                          <a:cs typeface="Times New Roman" panose="02020603050405020304" pitchFamily="18" charset="0"/>
                        </a:rPr>
                        <a:t>over</a:t>
                      </a:r>
                    </a:p>
                    <a:p>
                      <a:r>
                        <a:rPr lang="en-US" sz="3600" dirty="0" err="1">
                          <a:latin typeface="Times New Roman" panose="02020603050405020304" pitchFamily="18" charset="0"/>
                          <a:cs typeface="Times New Roman" panose="02020603050405020304" pitchFamily="18" charset="0"/>
                        </a:rPr>
                        <a:t>il</a:t>
                      </a:r>
                      <a:endParaRPr lang="en-US" sz="36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r>
                        <a:rPr lang="en-US" sz="3600" dirty="0">
                          <a:latin typeface="Times New Roman" panose="02020603050405020304" pitchFamily="18" charset="0"/>
                          <a:cs typeface="Times New Roman" panose="02020603050405020304" pitchFamily="18" charset="0"/>
                        </a:rPr>
                        <a:t>increasing</a:t>
                      </a:r>
                    </a:p>
                    <a:p>
                      <a:r>
                        <a:rPr lang="en-US" sz="3600" dirty="0">
                          <a:latin typeface="Times New Roman" panose="02020603050405020304" pitchFamily="18" charset="0"/>
                          <a:cs typeface="Times New Roman" panose="02020603050405020304" pitchFamily="18" charset="0"/>
                        </a:rPr>
                        <a:t>not</a:t>
                      </a:r>
                    </a:p>
                    <a:p>
                      <a:r>
                        <a:rPr lang="en-US" sz="3600" dirty="0">
                          <a:latin typeface="Times New Roman" panose="02020603050405020304" pitchFamily="18" charset="0"/>
                          <a:cs typeface="Times New Roman" panose="02020603050405020304" pitchFamily="18" charset="0"/>
                        </a:rPr>
                        <a:t>again</a:t>
                      </a:r>
                    </a:p>
                    <a:p>
                      <a:r>
                        <a:rPr lang="en-US" sz="3600" dirty="0">
                          <a:latin typeface="Times New Roman" panose="02020603050405020304" pitchFamily="18" charset="0"/>
                          <a:cs typeface="Times New Roman" panose="02020603050405020304" pitchFamily="18" charset="0"/>
                        </a:rPr>
                        <a:t>not</a:t>
                      </a:r>
                    </a:p>
                    <a:p>
                      <a:r>
                        <a:rPr lang="en-US" sz="3600" dirty="0">
                          <a:latin typeface="Times New Roman" panose="02020603050405020304" pitchFamily="18" charset="0"/>
                          <a:cs typeface="Times New Roman" panose="02020603050405020304" pitchFamily="18" charset="0"/>
                        </a:rPr>
                        <a:t>opposite</a:t>
                      </a:r>
                    </a:p>
                    <a:p>
                      <a:r>
                        <a:rPr lang="en-US" sz="3600" dirty="0">
                          <a:latin typeface="Times New Roman" panose="02020603050405020304" pitchFamily="18" charset="0"/>
                          <a:cs typeface="Times New Roman" panose="02020603050405020304" pitchFamily="18" charset="0"/>
                        </a:rPr>
                        <a:t>not</a:t>
                      </a:r>
                    </a:p>
                    <a:p>
                      <a:r>
                        <a:rPr lang="en-US" sz="3600" dirty="0">
                          <a:latin typeface="Times New Roman" panose="02020603050405020304" pitchFamily="18" charset="0"/>
                          <a:cs typeface="Times New Roman" panose="02020603050405020304" pitchFamily="18" charset="0"/>
                        </a:rPr>
                        <a:t>above/extra</a:t>
                      </a:r>
                    </a:p>
                    <a:p>
                      <a:r>
                        <a:rPr lang="en-US" sz="3600" dirty="0">
                          <a:latin typeface="Times New Roman" panose="02020603050405020304" pitchFamily="18" charset="0"/>
                          <a:cs typeface="Times New Roman" panose="02020603050405020304" pitchFamily="18" charset="0"/>
                        </a:rPr>
                        <a:t>opposite</a:t>
                      </a:r>
                    </a:p>
                  </a:txBody>
                  <a:tcPr>
                    <a:solidFill>
                      <a:schemeClr val="accent3">
                        <a:lumMod val="60000"/>
                        <a:lumOff val="40000"/>
                      </a:schemeClr>
                    </a:solidFill>
                  </a:tcPr>
                </a:tc>
                <a:tc>
                  <a:txBody>
                    <a:bodyPr/>
                    <a:lstStyle/>
                    <a:p>
                      <a:r>
                        <a:rPr lang="en-US" sz="3600" dirty="0">
                          <a:latin typeface="Times New Roman" panose="02020603050405020304" pitchFamily="18" charset="0"/>
                          <a:cs typeface="Times New Roman" panose="02020603050405020304" pitchFamily="18" charset="0"/>
                        </a:rPr>
                        <a:t>enrich, encourage, enlarge, enjoy unhappy, unjust, uncommon, unpaid rewrite, reenter,  recall, return, rethink</a:t>
                      </a:r>
                    </a:p>
                    <a:p>
                      <a:r>
                        <a:rPr lang="en-US" sz="3600" dirty="0">
                          <a:latin typeface="Times New Roman" panose="02020603050405020304" pitchFamily="18" charset="0"/>
                          <a:cs typeface="Times New Roman" panose="02020603050405020304" pitchFamily="18" charset="0"/>
                        </a:rPr>
                        <a:t>incorrect, impossible, irrelevant</a:t>
                      </a:r>
                      <a:r>
                        <a:rPr lang="en-US" sz="3600" baseline="0" dirty="0">
                          <a:latin typeface="Times New Roman" panose="02020603050405020304" pitchFamily="18" charset="0"/>
                          <a:cs typeface="Times New Roman" panose="02020603050405020304" pitchFamily="18" charset="0"/>
                        </a:rPr>
                        <a:t> dislike, discomfort, dishonor, dismiss nonsmoker, nonstop, nonregistered, overtime, overtake, overtime, illegal, illiterate, illegible, illogical, ill-practice</a:t>
                      </a:r>
                    </a:p>
                  </a:txBody>
                  <a:tcP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pic>
        <p:nvPicPr>
          <p:cNvPr id="13" name="Picture 4" descr="https://image.shutterstock.com/image-photo/school-pointer-stick-female-hand-260nw-7048288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318607" y="2135934"/>
            <a:ext cx="21866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image.shutterstock.com/image-photo/school-pointer-stick-female-hand-260nw-7048288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561087" y="2645706"/>
            <a:ext cx="21866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image.shutterstock.com/image-photo/school-pointer-stick-female-hand-260nw-7048288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865886" y="3242002"/>
            <a:ext cx="21866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image.shutterstock.com/image-photo/school-pointer-stick-female-hand-260nw-7048288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190920" y="3756990"/>
            <a:ext cx="21866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image.shutterstock.com/image-photo/school-pointer-stick-female-hand-260nw-7048288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979425" y="4325856"/>
            <a:ext cx="21866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image.shutterstock.com/image-photo/school-pointer-stick-female-hand-260nw-7048288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727635" y="4804401"/>
            <a:ext cx="21866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image.shutterstock.com/image-photo/school-pointer-stick-female-hand-260nw-7048288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899016" y="5431924"/>
            <a:ext cx="218660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image.shutterstock.com/image-photo/school-pointer-stick-female-hand-260nw-70482880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459818" y="5935074"/>
            <a:ext cx="2186609"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1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3000" fill="hold"/>
                                        <p:tgtEl>
                                          <p:spTgt spid="13"/>
                                        </p:tgtEl>
                                        <p:attrNameLst>
                                          <p:attrName>ppt_x</p:attrName>
                                        </p:attrNameLst>
                                      </p:cBhvr>
                                      <p:tavLst>
                                        <p:tav tm="0">
                                          <p:val>
                                            <p:strVal val="0-#ppt_w/2"/>
                                          </p:val>
                                        </p:tav>
                                        <p:tav tm="100000">
                                          <p:val>
                                            <p:strVal val="#ppt_x"/>
                                          </p:val>
                                        </p:tav>
                                      </p:tavLst>
                                    </p:anim>
                                    <p:anim calcmode="lin" valueType="num">
                                      <p:cBhvr additive="base">
                                        <p:cTn id="17" dur="3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childTnLst>
                          </p:cTn>
                        </p:par>
                        <p:par>
                          <p:cTn id="22" fill="hold">
                            <p:stCondLst>
                              <p:cond delay="0"/>
                            </p:stCondLst>
                            <p:childTnLst>
                              <p:par>
                                <p:cTn id="23" presetID="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3000" fill="hold"/>
                                        <p:tgtEl>
                                          <p:spTgt spid="14"/>
                                        </p:tgtEl>
                                        <p:attrNameLst>
                                          <p:attrName>ppt_x</p:attrName>
                                        </p:attrNameLst>
                                      </p:cBhvr>
                                      <p:tavLst>
                                        <p:tav tm="0">
                                          <p:val>
                                            <p:strVal val="0-#ppt_w/2"/>
                                          </p:val>
                                        </p:tav>
                                        <p:tav tm="100000">
                                          <p:val>
                                            <p:strVal val="#ppt_x"/>
                                          </p:val>
                                        </p:tav>
                                      </p:tavLst>
                                    </p:anim>
                                    <p:anim calcmode="lin" valueType="num">
                                      <p:cBhvr additive="base">
                                        <p:cTn id="26" dur="3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par>
                          <p:cTn id="31" fill="hold">
                            <p:stCondLst>
                              <p:cond delay="0"/>
                            </p:stCondLst>
                            <p:childTnLst>
                              <p:par>
                                <p:cTn id="32" presetID="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3000" fill="hold"/>
                                        <p:tgtEl>
                                          <p:spTgt spid="15"/>
                                        </p:tgtEl>
                                        <p:attrNameLst>
                                          <p:attrName>ppt_x</p:attrName>
                                        </p:attrNameLst>
                                      </p:cBhvr>
                                      <p:tavLst>
                                        <p:tav tm="0">
                                          <p:val>
                                            <p:strVal val="0-#ppt_w/2"/>
                                          </p:val>
                                        </p:tav>
                                        <p:tav tm="100000">
                                          <p:val>
                                            <p:strVal val="#ppt_x"/>
                                          </p:val>
                                        </p:tav>
                                      </p:tavLst>
                                    </p:anim>
                                    <p:anim calcmode="lin" valueType="num">
                                      <p:cBhvr additive="base">
                                        <p:cTn id="35" dur="3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5"/>
                                        </p:tgtEl>
                                        <p:attrNameLst>
                                          <p:attrName>style.visibility</p:attrName>
                                        </p:attrNameLst>
                                      </p:cBhvr>
                                      <p:to>
                                        <p:strVal val="hidden"/>
                                      </p:to>
                                    </p:set>
                                  </p:childTnLst>
                                </p:cTn>
                              </p:par>
                            </p:childTnLst>
                          </p:cTn>
                        </p:par>
                        <p:par>
                          <p:cTn id="40" fill="hold">
                            <p:stCondLst>
                              <p:cond delay="0"/>
                            </p:stCondLst>
                            <p:childTnLst>
                              <p:par>
                                <p:cTn id="41" presetID="2" presetClass="entr" presetSubtype="8"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3000" fill="hold"/>
                                        <p:tgtEl>
                                          <p:spTgt spid="16"/>
                                        </p:tgtEl>
                                        <p:attrNameLst>
                                          <p:attrName>ppt_x</p:attrName>
                                        </p:attrNameLst>
                                      </p:cBhvr>
                                      <p:tavLst>
                                        <p:tav tm="0">
                                          <p:val>
                                            <p:strVal val="0-#ppt_w/2"/>
                                          </p:val>
                                        </p:tav>
                                        <p:tav tm="100000">
                                          <p:val>
                                            <p:strVal val="#ppt_x"/>
                                          </p:val>
                                        </p:tav>
                                      </p:tavLst>
                                    </p:anim>
                                    <p:anim calcmode="lin" valueType="num">
                                      <p:cBhvr additive="base">
                                        <p:cTn id="44" dur="3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6"/>
                                        </p:tgtEl>
                                        <p:attrNameLst>
                                          <p:attrName>style.visibility</p:attrName>
                                        </p:attrNameLst>
                                      </p:cBhvr>
                                      <p:to>
                                        <p:strVal val="hidden"/>
                                      </p:to>
                                    </p:set>
                                  </p:childTnLst>
                                </p:cTn>
                              </p:par>
                            </p:childTnLst>
                          </p:cTn>
                        </p:par>
                        <p:par>
                          <p:cTn id="49" fill="hold">
                            <p:stCondLst>
                              <p:cond delay="0"/>
                            </p:stCondLst>
                            <p:childTnLst>
                              <p:par>
                                <p:cTn id="50" presetID="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3000" fill="hold"/>
                                        <p:tgtEl>
                                          <p:spTgt spid="17"/>
                                        </p:tgtEl>
                                        <p:attrNameLst>
                                          <p:attrName>ppt_x</p:attrName>
                                        </p:attrNameLst>
                                      </p:cBhvr>
                                      <p:tavLst>
                                        <p:tav tm="0">
                                          <p:val>
                                            <p:strVal val="0-#ppt_w/2"/>
                                          </p:val>
                                        </p:tav>
                                        <p:tav tm="100000">
                                          <p:val>
                                            <p:strVal val="#ppt_x"/>
                                          </p:val>
                                        </p:tav>
                                      </p:tavLst>
                                    </p:anim>
                                    <p:anim calcmode="lin" valueType="num">
                                      <p:cBhvr additive="base">
                                        <p:cTn id="53" dur="3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7"/>
                                        </p:tgtEl>
                                        <p:attrNameLst>
                                          <p:attrName>style.visibility</p:attrName>
                                        </p:attrNameLst>
                                      </p:cBhvr>
                                      <p:to>
                                        <p:strVal val="hidden"/>
                                      </p:to>
                                    </p:set>
                                  </p:childTnLst>
                                </p:cTn>
                              </p:par>
                            </p:childTnLst>
                          </p:cTn>
                        </p:par>
                        <p:par>
                          <p:cTn id="58" fill="hold">
                            <p:stCondLst>
                              <p:cond delay="0"/>
                            </p:stCondLst>
                            <p:childTnLst>
                              <p:par>
                                <p:cTn id="59" presetID="2" presetClass="entr" presetSubtype="8"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3000" fill="hold"/>
                                        <p:tgtEl>
                                          <p:spTgt spid="18"/>
                                        </p:tgtEl>
                                        <p:attrNameLst>
                                          <p:attrName>ppt_x</p:attrName>
                                        </p:attrNameLst>
                                      </p:cBhvr>
                                      <p:tavLst>
                                        <p:tav tm="0">
                                          <p:val>
                                            <p:strVal val="0-#ppt_w/2"/>
                                          </p:val>
                                        </p:tav>
                                        <p:tav tm="100000">
                                          <p:val>
                                            <p:strVal val="#ppt_x"/>
                                          </p:val>
                                        </p:tav>
                                      </p:tavLst>
                                    </p:anim>
                                    <p:anim calcmode="lin" valueType="num">
                                      <p:cBhvr additive="base">
                                        <p:cTn id="62" dur="3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8"/>
                                        </p:tgtEl>
                                        <p:attrNameLst>
                                          <p:attrName>style.visibility</p:attrName>
                                        </p:attrNameLst>
                                      </p:cBhvr>
                                      <p:to>
                                        <p:strVal val="hidden"/>
                                      </p:to>
                                    </p:set>
                                  </p:childTnLst>
                                </p:cTn>
                              </p:par>
                            </p:childTnLst>
                          </p:cTn>
                        </p:par>
                        <p:par>
                          <p:cTn id="67" fill="hold">
                            <p:stCondLst>
                              <p:cond delay="0"/>
                            </p:stCondLst>
                            <p:childTnLst>
                              <p:par>
                                <p:cTn id="68" presetID="2" presetClass="entr" presetSubtype="8"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3000" fill="hold"/>
                                        <p:tgtEl>
                                          <p:spTgt spid="19"/>
                                        </p:tgtEl>
                                        <p:attrNameLst>
                                          <p:attrName>ppt_x</p:attrName>
                                        </p:attrNameLst>
                                      </p:cBhvr>
                                      <p:tavLst>
                                        <p:tav tm="0">
                                          <p:val>
                                            <p:strVal val="0-#ppt_w/2"/>
                                          </p:val>
                                        </p:tav>
                                        <p:tav tm="100000">
                                          <p:val>
                                            <p:strVal val="#ppt_x"/>
                                          </p:val>
                                        </p:tav>
                                      </p:tavLst>
                                    </p:anim>
                                    <p:anim calcmode="lin" valueType="num">
                                      <p:cBhvr additive="base">
                                        <p:cTn id="71" dur="3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19"/>
                                        </p:tgtEl>
                                        <p:attrNameLst>
                                          <p:attrName>style.visibility</p:attrName>
                                        </p:attrNameLst>
                                      </p:cBhvr>
                                      <p:to>
                                        <p:strVal val="hidden"/>
                                      </p:to>
                                    </p:set>
                                  </p:childTnLst>
                                </p:cTn>
                              </p:par>
                            </p:childTnLst>
                          </p:cTn>
                        </p:par>
                        <p:par>
                          <p:cTn id="76" fill="hold">
                            <p:stCondLst>
                              <p:cond delay="0"/>
                            </p:stCondLst>
                            <p:childTnLst>
                              <p:par>
                                <p:cTn id="77" presetID="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3000" fill="hold"/>
                                        <p:tgtEl>
                                          <p:spTgt spid="24"/>
                                        </p:tgtEl>
                                        <p:attrNameLst>
                                          <p:attrName>ppt_x</p:attrName>
                                        </p:attrNameLst>
                                      </p:cBhvr>
                                      <p:tavLst>
                                        <p:tav tm="0">
                                          <p:val>
                                            <p:strVal val="0-#ppt_w/2"/>
                                          </p:val>
                                        </p:tav>
                                        <p:tav tm="100000">
                                          <p:val>
                                            <p:strVal val="#ppt_x"/>
                                          </p:val>
                                        </p:tav>
                                      </p:tavLst>
                                    </p:anim>
                                    <p:anim calcmode="lin" valueType="num">
                                      <p:cBhvr additive="base">
                                        <p:cTn id="80" dur="3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Rectangle 1"/>
          <p:cNvSpPr>
            <a:spLocks noChangeArrowheads="1"/>
          </p:cNvSpPr>
          <p:nvPr/>
        </p:nvSpPr>
        <p:spPr bwMode="auto">
          <a:xfrm>
            <a:off x="119660" y="1017207"/>
            <a:ext cx="643568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290364012"/>
              </p:ext>
            </p:extLst>
          </p:nvPr>
        </p:nvGraphicFramePr>
        <p:xfrm>
          <a:off x="304799" y="283528"/>
          <a:ext cx="11767931" cy="6217920"/>
        </p:xfrm>
        <a:graphic>
          <a:graphicData uri="http://schemas.openxmlformats.org/drawingml/2006/table">
            <a:tbl>
              <a:tblPr firstRow="1" bandRow="1">
                <a:tableStyleId>{5C22544A-7EE6-4342-B048-85BDC9FD1C3A}</a:tableStyleId>
              </a:tblPr>
              <a:tblGrid>
                <a:gridCol w="1619380">
                  <a:extLst>
                    <a:ext uri="{9D8B030D-6E8A-4147-A177-3AD203B41FA5}">
                      <a16:colId xmlns:a16="http://schemas.microsoft.com/office/drawing/2014/main" val="20000"/>
                    </a:ext>
                  </a:extLst>
                </a:gridCol>
                <a:gridCol w="2647820">
                  <a:extLst>
                    <a:ext uri="{9D8B030D-6E8A-4147-A177-3AD203B41FA5}">
                      <a16:colId xmlns:a16="http://schemas.microsoft.com/office/drawing/2014/main" val="20001"/>
                    </a:ext>
                  </a:extLst>
                </a:gridCol>
                <a:gridCol w="7500731">
                  <a:extLst>
                    <a:ext uri="{9D8B030D-6E8A-4147-A177-3AD203B41FA5}">
                      <a16:colId xmlns:a16="http://schemas.microsoft.com/office/drawing/2014/main" val="20002"/>
                    </a:ext>
                  </a:extLst>
                </a:gridCol>
              </a:tblGrid>
              <a:tr h="430699">
                <a:tc>
                  <a:txBody>
                    <a:bodyPr/>
                    <a:lstStyle/>
                    <a:p>
                      <a:pPr algn="ctr"/>
                      <a:r>
                        <a:rPr lang="en-US" sz="3600" dirty="0">
                          <a:solidFill>
                            <a:schemeClr val="tx1"/>
                          </a:solidFill>
                          <a:latin typeface="Times New Roman" panose="02020603050405020304" pitchFamily="18" charset="0"/>
                          <a:cs typeface="Times New Roman" panose="02020603050405020304" pitchFamily="18" charset="0"/>
                        </a:rPr>
                        <a:t>prefix</a:t>
                      </a:r>
                      <a:endParaRPr lang="en-GB" sz="3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3600" dirty="0">
                          <a:solidFill>
                            <a:schemeClr val="tx1"/>
                          </a:solidFill>
                          <a:latin typeface="Times New Roman" panose="02020603050405020304" pitchFamily="18" charset="0"/>
                          <a:cs typeface="Times New Roman" panose="02020603050405020304" pitchFamily="18" charset="0"/>
                        </a:rPr>
                        <a:t>Meaning</a:t>
                      </a:r>
                      <a:endParaRPr lang="en-GB" sz="3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3600" dirty="0">
                          <a:solidFill>
                            <a:schemeClr val="tx1"/>
                          </a:solidFill>
                          <a:latin typeface="Times New Roman" panose="02020603050405020304" pitchFamily="18" charset="0"/>
                          <a:cs typeface="Times New Roman" panose="02020603050405020304" pitchFamily="18" charset="0"/>
                        </a:rPr>
                        <a:t>Examples</a:t>
                      </a:r>
                      <a:endParaRPr lang="en-GB" sz="36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156000">
                <a:tc>
                  <a:txBody>
                    <a:bodyPr/>
                    <a:lstStyle/>
                    <a:p>
                      <a:r>
                        <a:rPr lang="en-US" sz="3600" dirty="0">
                          <a:latin typeface="Times New Roman" panose="02020603050405020304" pitchFamily="18" charset="0"/>
                          <a:cs typeface="Times New Roman" panose="02020603050405020304" pitchFamily="18" charset="0"/>
                        </a:rPr>
                        <a:t>under</a:t>
                      </a:r>
                    </a:p>
                    <a:p>
                      <a:r>
                        <a:rPr lang="en-US" sz="3600" dirty="0">
                          <a:latin typeface="Times New Roman" panose="02020603050405020304" pitchFamily="18" charset="0"/>
                          <a:cs typeface="Times New Roman" panose="02020603050405020304" pitchFamily="18" charset="0"/>
                        </a:rPr>
                        <a:t>co</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latin typeface="Times New Roman" panose="02020603050405020304" pitchFamily="18" charset="0"/>
                          <a:cs typeface="Times New Roman" panose="02020603050405020304" pitchFamily="18" charset="0"/>
                        </a:rPr>
                        <a:t>mal</a:t>
                      </a:r>
                    </a:p>
                    <a:p>
                      <a:r>
                        <a:rPr lang="en-US" sz="3600" dirty="0">
                          <a:latin typeface="Times New Roman" panose="02020603050405020304" pitchFamily="18" charset="0"/>
                          <a:cs typeface="Times New Roman" panose="02020603050405020304" pitchFamily="18" charset="0"/>
                        </a:rPr>
                        <a:t>de</a:t>
                      </a:r>
                    </a:p>
                    <a:p>
                      <a:r>
                        <a:rPr lang="en-US" sz="3600" dirty="0">
                          <a:latin typeface="Times New Roman" panose="02020603050405020304" pitchFamily="18" charset="0"/>
                          <a:cs typeface="Times New Roman" panose="02020603050405020304" pitchFamily="18" charset="0"/>
                        </a:rPr>
                        <a:t>fore</a:t>
                      </a:r>
                    </a:p>
                    <a:p>
                      <a:r>
                        <a:rPr lang="en-US" sz="3600" dirty="0" err="1">
                          <a:latin typeface="Times New Roman" panose="02020603050405020304" pitchFamily="18" charset="0"/>
                          <a:cs typeface="Times New Roman" panose="02020603050405020304" pitchFamily="18" charset="0"/>
                        </a:rPr>
                        <a:t>mis</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sub</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latin typeface="Times New Roman" panose="02020603050405020304" pitchFamily="18" charset="0"/>
                          <a:cs typeface="Times New Roman" panose="02020603050405020304" pitchFamily="18" charset="0"/>
                        </a:rPr>
                        <a:t>anti</a:t>
                      </a:r>
                    </a:p>
                  </a:txBody>
                  <a:tcPr/>
                </a:tc>
                <a:tc>
                  <a:txBody>
                    <a:bodyPr/>
                    <a:lstStyle/>
                    <a:p>
                      <a:r>
                        <a:rPr lang="en-US" sz="3600" dirty="0">
                          <a:latin typeface="Times New Roman" panose="02020603050405020304" pitchFamily="18" charset="0"/>
                          <a:cs typeface="Times New Roman" panose="02020603050405020304" pitchFamily="18" charset="0"/>
                        </a:rPr>
                        <a:t>small/little</a:t>
                      </a:r>
                    </a:p>
                    <a:p>
                      <a:r>
                        <a:rPr lang="en-US" sz="3600" dirty="0">
                          <a:latin typeface="Times New Roman" panose="02020603050405020304" pitchFamily="18" charset="0"/>
                          <a:cs typeface="Times New Roman" panose="02020603050405020304" pitchFamily="18" charset="0"/>
                        </a:rPr>
                        <a:t>with/together</a:t>
                      </a:r>
                    </a:p>
                    <a:p>
                      <a:r>
                        <a:rPr lang="en-US" sz="3600" dirty="0">
                          <a:latin typeface="Times New Roman" panose="02020603050405020304" pitchFamily="18" charset="0"/>
                          <a:cs typeface="Times New Roman" panose="02020603050405020304" pitchFamily="18" charset="0"/>
                        </a:rPr>
                        <a:t>opposite/bad</a:t>
                      </a:r>
                    </a:p>
                    <a:p>
                      <a:r>
                        <a:rPr lang="en-US" sz="3600" dirty="0">
                          <a:latin typeface="Times New Roman" panose="02020603050405020304" pitchFamily="18" charset="0"/>
                          <a:cs typeface="Times New Roman" panose="02020603050405020304" pitchFamily="18" charset="0"/>
                        </a:rPr>
                        <a:t>opposite</a:t>
                      </a:r>
                    </a:p>
                    <a:p>
                      <a:r>
                        <a:rPr lang="en-US" sz="3600" dirty="0">
                          <a:latin typeface="Times New Roman" panose="02020603050405020304" pitchFamily="18" charset="0"/>
                          <a:cs typeface="Times New Roman" panose="02020603050405020304" pitchFamily="18" charset="0"/>
                        </a:rPr>
                        <a:t> front/before</a:t>
                      </a:r>
                    </a:p>
                    <a:p>
                      <a:r>
                        <a:rPr lang="en-US" sz="3600" dirty="0">
                          <a:latin typeface="Times New Roman" panose="02020603050405020304" pitchFamily="18" charset="0"/>
                          <a:cs typeface="Times New Roman" panose="02020603050405020304" pitchFamily="18" charset="0"/>
                        </a:rPr>
                        <a:t>wrong</a:t>
                      </a:r>
                    </a:p>
                    <a:p>
                      <a:r>
                        <a:rPr lang="en-US" sz="3600" dirty="0">
                          <a:latin typeface="Times New Roman" panose="02020603050405020304" pitchFamily="18" charset="0"/>
                          <a:cs typeface="Times New Roman" panose="02020603050405020304" pitchFamily="18" charset="0"/>
                        </a:rPr>
                        <a:t>under</a:t>
                      </a:r>
                    </a:p>
                    <a:p>
                      <a:r>
                        <a:rPr lang="en-US" sz="3600" dirty="0">
                          <a:latin typeface="Times New Roman" panose="02020603050405020304" pitchFamily="18" charset="0"/>
                          <a:cs typeface="Times New Roman" panose="02020603050405020304" pitchFamily="18" charset="0"/>
                        </a:rPr>
                        <a:t>against</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txBody>
                  <a:tcPr anchor="ctr"/>
                </a:tc>
                <a:tc>
                  <a:txBody>
                    <a:bodyPr/>
                    <a:lstStyle/>
                    <a:p>
                      <a:r>
                        <a:rPr lang="en-US" sz="3600" dirty="0">
                          <a:latin typeface="Times New Roman" panose="02020603050405020304" pitchFamily="18" charset="0"/>
                          <a:cs typeface="Times New Roman" panose="02020603050405020304" pitchFamily="18" charset="0"/>
                        </a:rPr>
                        <a:t>undersize, underpaid</a:t>
                      </a:r>
                    </a:p>
                    <a:p>
                      <a:r>
                        <a:rPr lang="en-US" sz="3600" dirty="0">
                          <a:latin typeface="Times New Roman" panose="02020603050405020304" pitchFamily="18" charset="0"/>
                          <a:cs typeface="Times New Roman" panose="02020603050405020304" pitchFamily="18" charset="0"/>
                        </a:rPr>
                        <a:t>co-author, coordinator, co-operate, </a:t>
                      </a:r>
                    </a:p>
                    <a:p>
                      <a:r>
                        <a:rPr lang="en-US" sz="3600" dirty="0">
                          <a:latin typeface="Times New Roman" panose="02020603050405020304" pitchFamily="18" charset="0"/>
                          <a:cs typeface="Times New Roman" panose="02020603050405020304" pitchFamily="18" charset="0"/>
                        </a:rPr>
                        <a:t>malpractice, malnutrition</a:t>
                      </a:r>
                    </a:p>
                    <a:p>
                      <a:r>
                        <a:rPr lang="en-US" sz="3600" dirty="0">
                          <a:latin typeface="Times New Roman" panose="02020603050405020304" pitchFamily="18" charset="0"/>
                          <a:cs typeface="Times New Roman" panose="02020603050405020304" pitchFamily="18" charset="0"/>
                        </a:rPr>
                        <a:t>deforest, deform</a:t>
                      </a:r>
                    </a:p>
                    <a:p>
                      <a:r>
                        <a:rPr lang="en-US" sz="3600" dirty="0">
                          <a:latin typeface="Times New Roman" panose="02020603050405020304" pitchFamily="18" charset="0"/>
                          <a:cs typeface="Times New Roman" panose="02020603050405020304" pitchFamily="18" charset="0"/>
                        </a:rPr>
                        <a:t>forehead, forecast</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misdeed, mistake, misguide, misunderstand</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substation, submarine, subcommittee</a:t>
                      </a:r>
                    </a:p>
                    <a:p>
                      <a:pPr marL="0" marR="0" indent="0" algn="l"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anti-nuclear, anti-aircraft, anti-liberation</a:t>
                      </a: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pic>
        <p:nvPicPr>
          <p:cNvPr id="8"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8150087" y="1474407"/>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0528852" y="1918355"/>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8882269" y="2514703"/>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6291469" y="3094486"/>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7601778" y="3637826"/>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9339469" y="4234174"/>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6489424" y="4714565"/>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0706099" y="5244808"/>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9627704" y="5841156"/>
            <a:ext cx="914400" cy="119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2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3000" fill="hold"/>
                                        <p:tgtEl>
                                          <p:spTgt spid="8"/>
                                        </p:tgtEl>
                                        <p:attrNameLst>
                                          <p:attrName>ppt_x</p:attrName>
                                        </p:attrNameLst>
                                      </p:cBhvr>
                                      <p:tavLst>
                                        <p:tav tm="0">
                                          <p:val>
                                            <p:strVal val="0-#ppt_w/2"/>
                                          </p:val>
                                        </p:tav>
                                        <p:tav tm="100000">
                                          <p:val>
                                            <p:strVal val="#ppt_x"/>
                                          </p:val>
                                        </p:tav>
                                      </p:tavLst>
                                    </p:anim>
                                    <p:anim calcmode="lin" valueType="num">
                                      <p:cBhvr additive="base">
                                        <p:cTn id="13"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8"/>
                                        </p:tgtEl>
                                        <p:attrNameLst>
                                          <p:attrName>style.visibility</p:attrName>
                                        </p:attrNameLst>
                                      </p:cBhvr>
                                      <p:to>
                                        <p:strVal val="hidden"/>
                                      </p:to>
                                    </p:set>
                                  </p:childTnLst>
                                </p:cTn>
                              </p:par>
                            </p:childTnLst>
                          </p:cTn>
                        </p:par>
                        <p:par>
                          <p:cTn id="18" fill="hold">
                            <p:stCondLst>
                              <p:cond delay="0"/>
                            </p:stCondLst>
                            <p:childTnLst>
                              <p:par>
                                <p:cTn id="19" presetID="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0" fill="hold"/>
                                        <p:tgtEl>
                                          <p:spTgt spid="9"/>
                                        </p:tgtEl>
                                        <p:attrNameLst>
                                          <p:attrName>ppt_x</p:attrName>
                                        </p:attrNameLst>
                                      </p:cBhvr>
                                      <p:tavLst>
                                        <p:tav tm="0">
                                          <p:val>
                                            <p:strVal val="0-#ppt_w/2"/>
                                          </p:val>
                                        </p:tav>
                                        <p:tav tm="100000">
                                          <p:val>
                                            <p:strVal val="#ppt_x"/>
                                          </p:val>
                                        </p:tav>
                                      </p:tavLst>
                                    </p:anim>
                                    <p:anim calcmode="lin" valueType="num">
                                      <p:cBhvr additive="base">
                                        <p:cTn id="22"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par>
                          <p:cTn id="27" fill="hold">
                            <p:stCondLst>
                              <p:cond delay="0"/>
                            </p:stCondLst>
                            <p:childTnLst>
                              <p:par>
                                <p:cTn id="28" presetID="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3000" fill="hold"/>
                                        <p:tgtEl>
                                          <p:spTgt spid="15"/>
                                        </p:tgtEl>
                                        <p:attrNameLst>
                                          <p:attrName>ppt_x</p:attrName>
                                        </p:attrNameLst>
                                      </p:cBhvr>
                                      <p:tavLst>
                                        <p:tav tm="0">
                                          <p:val>
                                            <p:strVal val="0-#ppt_w/2"/>
                                          </p:val>
                                        </p:tav>
                                        <p:tav tm="100000">
                                          <p:val>
                                            <p:strVal val="#ppt_x"/>
                                          </p:val>
                                        </p:tav>
                                      </p:tavLst>
                                    </p:anim>
                                    <p:anim calcmode="lin" valueType="num">
                                      <p:cBhvr additive="base">
                                        <p:cTn id="31" dur="3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15"/>
                                        </p:tgtEl>
                                        <p:attrNameLst>
                                          <p:attrName>style.visibility</p:attrName>
                                        </p:attrNameLst>
                                      </p:cBhvr>
                                      <p:to>
                                        <p:strVal val="hidden"/>
                                      </p:to>
                                    </p:set>
                                  </p:childTnLst>
                                </p:cTn>
                              </p:par>
                            </p:childTnLst>
                          </p:cTn>
                        </p:par>
                        <p:par>
                          <p:cTn id="36" fill="hold">
                            <p:stCondLst>
                              <p:cond delay="0"/>
                            </p:stCondLst>
                            <p:childTnLst>
                              <p:par>
                                <p:cTn id="37" presetID="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3000" fill="hold"/>
                                        <p:tgtEl>
                                          <p:spTgt spid="16"/>
                                        </p:tgtEl>
                                        <p:attrNameLst>
                                          <p:attrName>ppt_x</p:attrName>
                                        </p:attrNameLst>
                                      </p:cBhvr>
                                      <p:tavLst>
                                        <p:tav tm="0">
                                          <p:val>
                                            <p:strVal val="0-#ppt_w/2"/>
                                          </p:val>
                                        </p:tav>
                                        <p:tav tm="100000">
                                          <p:val>
                                            <p:strVal val="#ppt_x"/>
                                          </p:val>
                                        </p:tav>
                                      </p:tavLst>
                                    </p:anim>
                                    <p:anim calcmode="lin" valueType="num">
                                      <p:cBhvr additive="base">
                                        <p:cTn id="40" dur="3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childTnLst>
                          </p:cTn>
                        </p:par>
                        <p:par>
                          <p:cTn id="45" fill="hold">
                            <p:stCondLst>
                              <p:cond delay="0"/>
                            </p:stCondLst>
                            <p:childTnLst>
                              <p:par>
                                <p:cTn id="46" presetID="2" presetClass="entr" presetSubtype="8"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3000" fill="hold"/>
                                        <p:tgtEl>
                                          <p:spTgt spid="17"/>
                                        </p:tgtEl>
                                        <p:attrNameLst>
                                          <p:attrName>ppt_x</p:attrName>
                                        </p:attrNameLst>
                                      </p:cBhvr>
                                      <p:tavLst>
                                        <p:tav tm="0">
                                          <p:val>
                                            <p:strVal val="0-#ppt_w/2"/>
                                          </p:val>
                                        </p:tav>
                                        <p:tav tm="100000">
                                          <p:val>
                                            <p:strVal val="#ppt_x"/>
                                          </p:val>
                                        </p:tav>
                                      </p:tavLst>
                                    </p:anim>
                                    <p:anim calcmode="lin" valueType="num">
                                      <p:cBhvr additive="base">
                                        <p:cTn id="49" dur="3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17"/>
                                        </p:tgtEl>
                                        <p:attrNameLst>
                                          <p:attrName>style.visibility</p:attrName>
                                        </p:attrNameLst>
                                      </p:cBhvr>
                                      <p:to>
                                        <p:strVal val="hidden"/>
                                      </p:to>
                                    </p:set>
                                  </p:childTnLst>
                                </p:cTn>
                              </p:par>
                            </p:childTnLst>
                          </p:cTn>
                        </p:par>
                        <p:par>
                          <p:cTn id="54" fill="hold">
                            <p:stCondLst>
                              <p:cond delay="0"/>
                            </p:stCondLst>
                            <p:childTnLst>
                              <p:par>
                                <p:cTn id="55" presetID="2" presetClass="entr" presetSubtype="8"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3000" fill="hold"/>
                                        <p:tgtEl>
                                          <p:spTgt spid="18"/>
                                        </p:tgtEl>
                                        <p:attrNameLst>
                                          <p:attrName>ppt_x</p:attrName>
                                        </p:attrNameLst>
                                      </p:cBhvr>
                                      <p:tavLst>
                                        <p:tav tm="0">
                                          <p:val>
                                            <p:strVal val="0-#ppt_w/2"/>
                                          </p:val>
                                        </p:tav>
                                        <p:tav tm="100000">
                                          <p:val>
                                            <p:strVal val="#ppt_x"/>
                                          </p:val>
                                        </p:tav>
                                      </p:tavLst>
                                    </p:anim>
                                    <p:anim calcmode="lin" valueType="num">
                                      <p:cBhvr additive="base">
                                        <p:cTn id="58" dur="3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8"/>
                                        </p:tgtEl>
                                        <p:attrNameLst>
                                          <p:attrName>style.visibility</p:attrName>
                                        </p:attrNameLst>
                                      </p:cBhvr>
                                      <p:to>
                                        <p:strVal val="hidden"/>
                                      </p:to>
                                    </p:set>
                                  </p:childTnLst>
                                </p:cTn>
                              </p:par>
                            </p:childTnLst>
                          </p:cTn>
                        </p:par>
                        <p:par>
                          <p:cTn id="63" fill="hold">
                            <p:stCondLst>
                              <p:cond delay="0"/>
                            </p:stCondLst>
                            <p:childTnLst>
                              <p:par>
                                <p:cTn id="64" presetID="2" presetClass="entr" presetSubtype="8"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3000" fill="hold"/>
                                        <p:tgtEl>
                                          <p:spTgt spid="19"/>
                                        </p:tgtEl>
                                        <p:attrNameLst>
                                          <p:attrName>ppt_x</p:attrName>
                                        </p:attrNameLst>
                                      </p:cBhvr>
                                      <p:tavLst>
                                        <p:tav tm="0">
                                          <p:val>
                                            <p:strVal val="0-#ppt_w/2"/>
                                          </p:val>
                                        </p:tav>
                                        <p:tav tm="100000">
                                          <p:val>
                                            <p:strVal val="#ppt_x"/>
                                          </p:val>
                                        </p:tav>
                                      </p:tavLst>
                                    </p:anim>
                                    <p:anim calcmode="lin" valueType="num">
                                      <p:cBhvr additive="base">
                                        <p:cTn id="67" dur="3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19"/>
                                        </p:tgtEl>
                                        <p:attrNameLst>
                                          <p:attrName>style.visibility</p:attrName>
                                        </p:attrNameLst>
                                      </p:cBhvr>
                                      <p:to>
                                        <p:strVal val="hidden"/>
                                      </p:to>
                                    </p:set>
                                  </p:childTnLst>
                                </p:cTn>
                              </p:par>
                            </p:childTnLst>
                          </p:cTn>
                        </p:par>
                        <p:par>
                          <p:cTn id="72" fill="hold">
                            <p:stCondLst>
                              <p:cond delay="0"/>
                            </p:stCondLst>
                            <p:childTnLst>
                              <p:par>
                                <p:cTn id="73" presetID="2" presetClass="entr" presetSubtype="8"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3000" fill="hold"/>
                                        <p:tgtEl>
                                          <p:spTgt spid="24"/>
                                        </p:tgtEl>
                                        <p:attrNameLst>
                                          <p:attrName>ppt_x</p:attrName>
                                        </p:attrNameLst>
                                      </p:cBhvr>
                                      <p:tavLst>
                                        <p:tav tm="0">
                                          <p:val>
                                            <p:strVal val="0-#ppt_w/2"/>
                                          </p:val>
                                        </p:tav>
                                        <p:tav tm="100000">
                                          <p:val>
                                            <p:strVal val="#ppt_x"/>
                                          </p:val>
                                        </p:tav>
                                      </p:tavLst>
                                    </p:anim>
                                    <p:anim calcmode="lin" valueType="num">
                                      <p:cBhvr additive="base">
                                        <p:cTn id="76" dur="3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24"/>
                                        </p:tgtEl>
                                        <p:attrNameLst>
                                          <p:attrName>style.visibility</p:attrName>
                                        </p:attrNameLst>
                                      </p:cBhvr>
                                      <p:to>
                                        <p:strVal val="hidden"/>
                                      </p:to>
                                    </p:set>
                                  </p:childTnLst>
                                </p:cTn>
                              </p:par>
                            </p:childTnLst>
                          </p:cTn>
                        </p:par>
                        <p:par>
                          <p:cTn id="81" fill="hold">
                            <p:stCondLst>
                              <p:cond delay="0"/>
                            </p:stCondLst>
                            <p:childTnLst>
                              <p:par>
                                <p:cTn id="82" presetID="2" presetClass="entr" presetSubtype="8"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additive="base">
                                        <p:cTn id="84" dur="3000" fill="hold"/>
                                        <p:tgtEl>
                                          <p:spTgt spid="25"/>
                                        </p:tgtEl>
                                        <p:attrNameLst>
                                          <p:attrName>ppt_x</p:attrName>
                                        </p:attrNameLst>
                                      </p:cBhvr>
                                      <p:tavLst>
                                        <p:tav tm="0">
                                          <p:val>
                                            <p:strVal val="0-#ppt_w/2"/>
                                          </p:val>
                                        </p:tav>
                                        <p:tav tm="100000">
                                          <p:val>
                                            <p:strVal val="#ppt_x"/>
                                          </p:val>
                                        </p:tav>
                                      </p:tavLst>
                                    </p:anim>
                                    <p:anim calcmode="lin" valueType="num">
                                      <p:cBhvr additive="base">
                                        <p:cTn id="85" dur="3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p:cNvSpPr/>
          <p:nvPr/>
        </p:nvSpPr>
        <p:spPr>
          <a:xfrm>
            <a:off x="2270790" y="229980"/>
            <a:ext cx="7406582"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Pair work                         5min</a:t>
            </a:r>
            <a:endParaRPr lang="en-GB" dirty="0"/>
          </a:p>
        </p:txBody>
      </p:sp>
      <p:sp>
        <p:nvSpPr>
          <p:cNvPr id="8" name="Rectangle 7"/>
          <p:cNvSpPr/>
          <p:nvPr/>
        </p:nvSpPr>
        <p:spPr>
          <a:xfrm>
            <a:off x="352760" y="844160"/>
            <a:ext cx="11242642" cy="646331"/>
          </a:xfrm>
          <a:prstGeom prst="rect">
            <a:avLst/>
          </a:prstGeom>
          <a:ln w="28575">
            <a:solidFill>
              <a:schemeClr val="tx1"/>
            </a:solidFill>
          </a:ln>
        </p:spPr>
        <p:txBody>
          <a:bodyPr wrap="square">
            <a:spAutoFit/>
          </a:bodyPr>
          <a:lstStyle/>
          <a:p>
            <a:r>
              <a:rPr lang="en-US" sz="3600" dirty="0">
                <a:latin typeface="Times New Roman" panose="02020603050405020304" pitchFamily="18" charset="0"/>
                <a:cs typeface="Times New Roman" panose="02020603050405020304" pitchFamily="18" charset="0"/>
              </a:rPr>
              <a:t>Make five sentences using prefix with the root words below.</a:t>
            </a:r>
            <a:endParaRPr lang="en-GB" sz="3600" dirty="0">
              <a:latin typeface="Times New Roman" panose="02020603050405020304" pitchFamily="18" charset="0"/>
              <a:cs typeface="Times New Roman" panose="02020603050405020304" pitchFamily="18" charset="0"/>
            </a:endParaRPr>
          </a:p>
        </p:txBody>
      </p:sp>
      <p:sp>
        <p:nvSpPr>
          <p:cNvPr id="9" name="Rectangle 8"/>
          <p:cNvSpPr/>
          <p:nvPr/>
        </p:nvSpPr>
        <p:spPr>
          <a:xfrm>
            <a:off x="1805004" y="3000702"/>
            <a:ext cx="2104387"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common</a:t>
            </a:r>
            <a:endParaRPr lang="en-GB" dirty="0">
              <a:solidFill>
                <a:schemeClr val="tx1"/>
              </a:solidFill>
            </a:endParaRPr>
          </a:p>
        </p:txBody>
      </p:sp>
      <p:sp>
        <p:nvSpPr>
          <p:cNvPr id="10" name="Rectangle 9"/>
          <p:cNvSpPr/>
          <p:nvPr/>
        </p:nvSpPr>
        <p:spPr>
          <a:xfrm>
            <a:off x="1805004" y="3719036"/>
            <a:ext cx="951448"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call</a:t>
            </a:r>
            <a:endParaRPr lang="en-GB" dirty="0">
              <a:solidFill>
                <a:schemeClr val="tx1"/>
              </a:solidFill>
            </a:endParaRPr>
          </a:p>
        </p:txBody>
      </p:sp>
      <p:sp>
        <p:nvSpPr>
          <p:cNvPr id="11" name="Rectangle 10"/>
          <p:cNvSpPr/>
          <p:nvPr/>
        </p:nvSpPr>
        <p:spPr>
          <a:xfrm>
            <a:off x="1843639" y="4408920"/>
            <a:ext cx="951448"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like</a:t>
            </a:r>
            <a:endParaRPr lang="en-GB" dirty="0">
              <a:solidFill>
                <a:schemeClr val="tx1"/>
              </a:solidFill>
            </a:endParaRPr>
          </a:p>
        </p:txBody>
      </p:sp>
      <p:sp>
        <p:nvSpPr>
          <p:cNvPr id="12" name="Rectangle 11"/>
          <p:cNvSpPr/>
          <p:nvPr/>
        </p:nvSpPr>
        <p:spPr>
          <a:xfrm>
            <a:off x="1830948" y="5155705"/>
            <a:ext cx="951448"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take</a:t>
            </a:r>
            <a:endParaRPr lang="en-GB" dirty="0">
              <a:solidFill>
                <a:schemeClr val="tx1"/>
              </a:solidFill>
            </a:endParaRPr>
          </a:p>
        </p:txBody>
      </p:sp>
      <p:sp>
        <p:nvSpPr>
          <p:cNvPr id="13" name="Rectangle 12"/>
          <p:cNvSpPr/>
          <p:nvPr/>
        </p:nvSpPr>
        <p:spPr>
          <a:xfrm>
            <a:off x="1830948" y="5869361"/>
            <a:ext cx="1309817"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forest</a:t>
            </a:r>
            <a:endParaRPr lang="en-GB" dirty="0">
              <a:solidFill>
                <a:schemeClr val="tx1"/>
              </a:solidFill>
            </a:endParaRPr>
          </a:p>
        </p:txBody>
      </p:sp>
      <p:sp>
        <p:nvSpPr>
          <p:cNvPr id="14" name="Rectangle 13"/>
          <p:cNvSpPr/>
          <p:nvPr/>
        </p:nvSpPr>
        <p:spPr>
          <a:xfrm>
            <a:off x="4282604" y="2985814"/>
            <a:ext cx="2329114"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uncommon</a:t>
            </a:r>
            <a:endParaRPr lang="en-GB" dirty="0">
              <a:solidFill>
                <a:schemeClr val="tx1"/>
              </a:solidFill>
            </a:endParaRPr>
          </a:p>
        </p:txBody>
      </p:sp>
      <p:sp>
        <p:nvSpPr>
          <p:cNvPr id="15" name="Rectangle 14"/>
          <p:cNvSpPr/>
          <p:nvPr/>
        </p:nvSpPr>
        <p:spPr>
          <a:xfrm>
            <a:off x="4256100" y="3715069"/>
            <a:ext cx="2329114"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recall</a:t>
            </a:r>
            <a:endParaRPr lang="en-GB" dirty="0">
              <a:solidFill>
                <a:schemeClr val="tx1"/>
              </a:solidFill>
            </a:endParaRPr>
          </a:p>
        </p:txBody>
      </p:sp>
      <p:sp>
        <p:nvSpPr>
          <p:cNvPr id="16" name="Rectangle 15"/>
          <p:cNvSpPr/>
          <p:nvPr/>
        </p:nvSpPr>
        <p:spPr>
          <a:xfrm>
            <a:off x="4309108" y="4408920"/>
            <a:ext cx="2329114"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dis/unlike</a:t>
            </a:r>
            <a:endParaRPr lang="en-GB" dirty="0">
              <a:solidFill>
                <a:schemeClr val="tx1"/>
              </a:solidFill>
            </a:endParaRPr>
          </a:p>
        </p:txBody>
      </p:sp>
      <p:sp>
        <p:nvSpPr>
          <p:cNvPr id="17" name="Rectangle 16"/>
          <p:cNvSpPr/>
          <p:nvPr/>
        </p:nvSpPr>
        <p:spPr>
          <a:xfrm>
            <a:off x="4263284" y="5155705"/>
            <a:ext cx="2329114"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mistake</a:t>
            </a:r>
            <a:endParaRPr lang="en-GB" dirty="0">
              <a:solidFill>
                <a:schemeClr val="tx1"/>
              </a:solidFill>
            </a:endParaRPr>
          </a:p>
        </p:txBody>
      </p:sp>
      <p:sp>
        <p:nvSpPr>
          <p:cNvPr id="18" name="Rectangle 17"/>
          <p:cNvSpPr/>
          <p:nvPr/>
        </p:nvSpPr>
        <p:spPr>
          <a:xfrm>
            <a:off x="4263284" y="5884960"/>
            <a:ext cx="2329114"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deforest</a:t>
            </a:r>
            <a:endParaRPr lang="en-GB" dirty="0">
              <a:solidFill>
                <a:schemeClr val="tx1"/>
              </a:solidFill>
            </a:endParaRPr>
          </a:p>
        </p:txBody>
      </p:sp>
      <p:sp>
        <p:nvSpPr>
          <p:cNvPr id="2" name="Down Arrow Callout 1"/>
          <p:cNvSpPr/>
          <p:nvPr/>
        </p:nvSpPr>
        <p:spPr>
          <a:xfrm>
            <a:off x="1531184" y="1550168"/>
            <a:ext cx="2705596" cy="1335441"/>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click to check answer</a:t>
            </a:r>
          </a:p>
        </p:txBody>
      </p:sp>
    </p:spTree>
    <p:extLst>
      <p:ext uri="{BB962C8B-B14F-4D97-AF65-F5344CB8AC3E}">
        <p14:creationId xmlns:p14="http://schemas.microsoft.com/office/powerpoint/2010/main" val="8648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Effect transition="in" filter="fade">
                                      <p:cBhvr>
                                        <p:cTn id="24" dur="10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Effect transition="in" filter="fade">
                                      <p:cBhvr>
                                        <p:cTn id="29" dur="10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Effect transition="in" filter="fade">
                                      <p:cBhvr>
                                        <p:cTn id="34" dur="10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Effect transition="in" filter="fade">
                                      <p:cBhvr>
                                        <p:cTn id="39" dur="1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fltVal val="0"/>
                                          </p:val>
                                        </p:tav>
                                        <p:tav tm="100000">
                                          <p:val>
                                            <p:strVal val="#ppt_w"/>
                                          </p:val>
                                        </p:tav>
                                      </p:tavLst>
                                    </p:anim>
                                    <p:anim calcmode="lin" valueType="num">
                                      <p:cBhvr>
                                        <p:cTn id="45" dur="1000" fill="hold"/>
                                        <p:tgtEl>
                                          <p:spTgt spid="2"/>
                                        </p:tgtEl>
                                        <p:attrNameLst>
                                          <p:attrName>ppt_h</p:attrName>
                                        </p:attrNameLst>
                                      </p:cBhvr>
                                      <p:tavLst>
                                        <p:tav tm="0">
                                          <p:val>
                                            <p:fltVal val="0"/>
                                          </p:val>
                                        </p:tav>
                                        <p:tav tm="100000">
                                          <p:val>
                                            <p:strVal val="#ppt_h"/>
                                          </p:val>
                                        </p:tav>
                                      </p:tavLst>
                                    </p:anim>
                                    <p:animEffect transition="in" filter="fade">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Effect transition="in" filter="fade">
                                      <p:cBhvr>
                                        <p:cTn id="54" dur="1000"/>
                                        <p:tgtEl>
                                          <p:spTgt spid="14"/>
                                        </p:tgtEl>
                                      </p:cBhvr>
                                    </p:animEffect>
                                  </p:childTnLst>
                                </p:cTn>
                              </p:par>
                            </p:childTnLst>
                          </p:cTn>
                        </p:par>
                      </p:childTnLst>
                    </p:cTn>
                  </p:par>
                </p:childTnLst>
              </p:cTn>
              <p:nextCondLst>
                <p:cond evt="onClick" delay="0">
                  <p:tgtEl>
                    <p:spTgt spid="9"/>
                  </p:tgtEl>
                </p:cond>
              </p:nextCondLst>
            </p:seq>
            <p:seq concurrent="1" nextAc="seek">
              <p:cTn id="55" restart="whenNotActive" fill="hold" evtFilter="cancelBubble" nodeType="interactiveSeq">
                <p:stCondLst>
                  <p:cond evt="onClick" delay="0">
                    <p:tgtEl>
                      <p:spTgt spid="10"/>
                    </p:tgtEl>
                  </p:cond>
                </p:stCondLst>
                <p:endSync evt="end" delay="0">
                  <p:rtn val="all"/>
                </p:endSync>
                <p:childTnLst>
                  <p:par>
                    <p:cTn id="56" fill="hold">
                      <p:stCondLst>
                        <p:cond delay="0"/>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Effect transition="in" filter="fade">
                                      <p:cBhvr>
                                        <p:cTn id="62" dur="1000"/>
                                        <p:tgtEl>
                                          <p:spTgt spid="15"/>
                                        </p:tgtEl>
                                      </p:cBhvr>
                                    </p:animEffect>
                                  </p:childTnLst>
                                </p:cTn>
                              </p:par>
                            </p:childTnLst>
                          </p:cTn>
                        </p:par>
                      </p:childTnLst>
                    </p:cTn>
                  </p:par>
                </p:childTnLst>
              </p:cTn>
              <p:nextCondLst>
                <p:cond evt="onClick" delay="0">
                  <p:tgtEl>
                    <p:spTgt spid="10"/>
                  </p:tgtEl>
                </p:cond>
              </p:nextCondLst>
            </p:seq>
            <p:seq concurrent="1" nextAc="seek">
              <p:cTn id="63" restart="whenNotActive" fill="hold" evtFilter="cancelBubble" nodeType="interactiveSeq">
                <p:stCondLst>
                  <p:cond evt="onClick" delay="0">
                    <p:tgtEl>
                      <p:spTgt spid="11"/>
                    </p:tgtEl>
                  </p:cond>
                </p:stCondLst>
                <p:endSync evt="end" delay="0">
                  <p:rtn val="all"/>
                </p:endSync>
                <p:childTnLst>
                  <p:par>
                    <p:cTn id="64" fill="hold">
                      <p:stCondLst>
                        <p:cond delay="0"/>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1000" fill="hold"/>
                                        <p:tgtEl>
                                          <p:spTgt spid="16"/>
                                        </p:tgtEl>
                                        <p:attrNameLst>
                                          <p:attrName>ppt_w</p:attrName>
                                        </p:attrNameLst>
                                      </p:cBhvr>
                                      <p:tavLst>
                                        <p:tav tm="0">
                                          <p:val>
                                            <p:fltVal val="0"/>
                                          </p:val>
                                        </p:tav>
                                        <p:tav tm="100000">
                                          <p:val>
                                            <p:strVal val="#ppt_w"/>
                                          </p:val>
                                        </p:tav>
                                      </p:tavLst>
                                    </p:anim>
                                    <p:anim calcmode="lin" valueType="num">
                                      <p:cBhvr>
                                        <p:cTn id="69" dur="1000" fill="hold"/>
                                        <p:tgtEl>
                                          <p:spTgt spid="16"/>
                                        </p:tgtEl>
                                        <p:attrNameLst>
                                          <p:attrName>ppt_h</p:attrName>
                                        </p:attrNameLst>
                                      </p:cBhvr>
                                      <p:tavLst>
                                        <p:tav tm="0">
                                          <p:val>
                                            <p:fltVal val="0"/>
                                          </p:val>
                                        </p:tav>
                                        <p:tav tm="100000">
                                          <p:val>
                                            <p:strVal val="#ppt_h"/>
                                          </p:val>
                                        </p:tav>
                                      </p:tavLst>
                                    </p:anim>
                                    <p:animEffect transition="in" filter="fade">
                                      <p:cBhvr>
                                        <p:cTn id="70" dur="1000"/>
                                        <p:tgtEl>
                                          <p:spTgt spid="16"/>
                                        </p:tgtEl>
                                      </p:cBhvr>
                                    </p:animEffect>
                                  </p:childTnLst>
                                </p:cTn>
                              </p:par>
                            </p:childTnLst>
                          </p:cTn>
                        </p:par>
                      </p:childTnLst>
                    </p:cTn>
                  </p:par>
                </p:childTnLst>
              </p:cTn>
              <p:nextCondLst>
                <p:cond evt="onClick" delay="0">
                  <p:tgtEl>
                    <p:spTgt spid="11"/>
                  </p:tgtEl>
                </p:cond>
              </p:nextCondLst>
            </p:seq>
            <p:seq concurrent="1" nextAc="seek">
              <p:cTn id="71" restart="whenNotActive" fill="hold" evtFilter="cancelBubble" nodeType="interactiveSeq">
                <p:stCondLst>
                  <p:cond evt="onClick" delay="0">
                    <p:tgtEl>
                      <p:spTgt spid="12"/>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1000" fill="hold"/>
                                        <p:tgtEl>
                                          <p:spTgt spid="17"/>
                                        </p:tgtEl>
                                        <p:attrNameLst>
                                          <p:attrName>ppt_w</p:attrName>
                                        </p:attrNameLst>
                                      </p:cBhvr>
                                      <p:tavLst>
                                        <p:tav tm="0">
                                          <p:val>
                                            <p:fltVal val="0"/>
                                          </p:val>
                                        </p:tav>
                                        <p:tav tm="100000">
                                          <p:val>
                                            <p:strVal val="#ppt_w"/>
                                          </p:val>
                                        </p:tav>
                                      </p:tavLst>
                                    </p:anim>
                                    <p:anim calcmode="lin" valueType="num">
                                      <p:cBhvr>
                                        <p:cTn id="77" dur="1000" fill="hold"/>
                                        <p:tgtEl>
                                          <p:spTgt spid="17"/>
                                        </p:tgtEl>
                                        <p:attrNameLst>
                                          <p:attrName>ppt_h</p:attrName>
                                        </p:attrNameLst>
                                      </p:cBhvr>
                                      <p:tavLst>
                                        <p:tav tm="0">
                                          <p:val>
                                            <p:fltVal val="0"/>
                                          </p:val>
                                        </p:tav>
                                        <p:tav tm="100000">
                                          <p:val>
                                            <p:strVal val="#ppt_h"/>
                                          </p:val>
                                        </p:tav>
                                      </p:tavLst>
                                    </p:anim>
                                    <p:animEffect transition="in" filter="fade">
                                      <p:cBhvr>
                                        <p:cTn id="78" dur="1000"/>
                                        <p:tgtEl>
                                          <p:spTgt spid="17"/>
                                        </p:tgtEl>
                                      </p:cBhvr>
                                    </p:animEffect>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1000" fill="hold"/>
                                        <p:tgtEl>
                                          <p:spTgt spid="18"/>
                                        </p:tgtEl>
                                        <p:attrNameLst>
                                          <p:attrName>ppt_w</p:attrName>
                                        </p:attrNameLst>
                                      </p:cBhvr>
                                      <p:tavLst>
                                        <p:tav tm="0">
                                          <p:val>
                                            <p:fltVal val="0"/>
                                          </p:val>
                                        </p:tav>
                                        <p:tav tm="100000">
                                          <p:val>
                                            <p:strVal val="#ppt_w"/>
                                          </p:val>
                                        </p:tav>
                                      </p:tavLst>
                                    </p:anim>
                                    <p:anim calcmode="lin" valueType="num">
                                      <p:cBhvr>
                                        <p:cTn id="85" dur="1000" fill="hold"/>
                                        <p:tgtEl>
                                          <p:spTgt spid="18"/>
                                        </p:tgtEl>
                                        <p:attrNameLst>
                                          <p:attrName>ppt_h</p:attrName>
                                        </p:attrNameLst>
                                      </p:cBhvr>
                                      <p:tavLst>
                                        <p:tav tm="0">
                                          <p:val>
                                            <p:fltVal val="0"/>
                                          </p:val>
                                        </p:tav>
                                        <p:tav tm="100000">
                                          <p:val>
                                            <p:strVal val="#ppt_h"/>
                                          </p:val>
                                        </p:tav>
                                      </p:tavLst>
                                    </p:anim>
                                    <p:animEffect transition="in" filter="fade">
                                      <p:cBhvr>
                                        <p:cTn id="86" dur="1000"/>
                                        <p:tgtEl>
                                          <p:spTgt spid="18"/>
                                        </p:tgtEl>
                                      </p:cBhvr>
                                    </p:animEffect>
                                  </p:childTnLst>
                                </p:cTn>
                              </p:par>
                            </p:childTnLst>
                          </p:cTn>
                        </p:par>
                      </p:childTnLst>
                    </p:cTn>
                  </p:par>
                </p:childTnLst>
              </p:cTn>
              <p:nextCondLst>
                <p:cond evt="onClick" delay="0">
                  <p:tgtEl>
                    <p:spTgt spid="13"/>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3448009" y="266670"/>
            <a:ext cx="5295979"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Observe some suffixes</a:t>
            </a:r>
            <a:endParaRPr lang="en-GB" dirty="0"/>
          </a:p>
        </p:txBody>
      </p:sp>
      <p:sp>
        <p:nvSpPr>
          <p:cNvPr id="7" name="Left Arrow 6"/>
          <p:cNvSpPr/>
          <p:nvPr/>
        </p:nvSpPr>
        <p:spPr>
          <a:xfrm>
            <a:off x="529439" y="1149768"/>
            <a:ext cx="5765023" cy="868680"/>
          </a:xfrm>
          <a:prstGeom prst="lef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farm</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8" name="Right Arrow 7"/>
          <p:cNvSpPr/>
          <p:nvPr/>
        </p:nvSpPr>
        <p:spPr>
          <a:xfrm>
            <a:off x="6294462" y="1166938"/>
            <a:ext cx="5607297" cy="868680"/>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farmer</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9" name="Left Arrow 8"/>
          <p:cNvSpPr/>
          <p:nvPr/>
        </p:nvSpPr>
        <p:spPr>
          <a:xfrm>
            <a:off x="510365" y="1149768"/>
            <a:ext cx="5765023" cy="868680"/>
          </a:xfrm>
          <a:prstGeom prst="lef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patriot</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99985" y="2184571"/>
            <a:ext cx="4096047" cy="318901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57971" y="2138301"/>
            <a:ext cx="3949148" cy="318901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8649" y="2169733"/>
            <a:ext cx="4268230" cy="312614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4" name="Picture 4" descr="https://www.mtholyoke.edu/~khan23n/classweb/worldpolitics116/Templates2/rivingtonplace-womenfighters.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887595" y="2144723"/>
            <a:ext cx="3932038" cy="33930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5" name="Right Arrow 14"/>
          <p:cNvSpPr/>
          <p:nvPr/>
        </p:nvSpPr>
        <p:spPr>
          <a:xfrm>
            <a:off x="6313536" y="1184108"/>
            <a:ext cx="5607297" cy="868680"/>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patriotic</a:t>
            </a:r>
            <a:endParaRPr lang="en-GB"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33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Effect transition="in" filter="fade">
                                      <p:cBhvr>
                                        <p:cTn id="26" dur="1000"/>
                                        <p:tgtEl>
                                          <p:spTgt spid="8"/>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Effect transition="in" filter="fade">
                                      <p:cBhvr>
                                        <p:cTn id="31" dur="1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1000"/>
                                        <p:tgtEl>
                                          <p:spTgt spid="2"/>
                                        </p:tgtEl>
                                        <p:attrNameLst>
                                          <p:attrName>ppt_w</p:attrName>
                                        </p:attrNameLst>
                                      </p:cBhvr>
                                      <p:tavLst>
                                        <p:tav tm="0">
                                          <p:val>
                                            <p:strVal val="ppt_w"/>
                                          </p:val>
                                        </p:tav>
                                        <p:tav tm="100000">
                                          <p:val>
                                            <p:fltVal val="0"/>
                                          </p:val>
                                        </p:tav>
                                      </p:tavLst>
                                    </p:anim>
                                    <p:anim calcmode="lin" valueType="num">
                                      <p:cBhvr>
                                        <p:cTn id="36" dur="1000"/>
                                        <p:tgtEl>
                                          <p:spTgt spid="2"/>
                                        </p:tgtEl>
                                        <p:attrNameLst>
                                          <p:attrName>ppt_h</p:attrName>
                                        </p:attrNameLst>
                                      </p:cBhvr>
                                      <p:tavLst>
                                        <p:tav tm="0">
                                          <p:val>
                                            <p:strVal val="ppt_h"/>
                                          </p:val>
                                        </p:tav>
                                        <p:tav tm="100000">
                                          <p:val>
                                            <p:fltVal val="0"/>
                                          </p:val>
                                        </p:tav>
                                      </p:tavLst>
                                    </p:anim>
                                    <p:animEffect transition="out" filter="fade">
                                      <p:cBhvr>
                                        <p:cTn id="37" dur="1000"/>
                                        <p:tgtEl>
                                          <p:spTgt spid="2"/>
                                        </p:tgtEl>
                                      </p:cBhvr>
                                    </p:animEffect>
                                    <p:set>
                                      <p:cBhvr>
                                        <p:cTn id="38" dur="1" fill="hold">
                                          <p:stCondLst>
                                            <p:cond delay="999"/>
                                          </p:stCondLst>
                                        </p:cTn>
                                        <p:tgtEl>
                                          <p:spTgt spid="2"/>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1000"/>
                                        <p:tgtEl>
                                          <p:spTgt spid="7"/>
                                        </p:tgtEl>
                                        <p:attrNameLst>
                                          <p:attrName>ppt_w</p:attrName>
                                        </p:attrNameLst>
                                      </p:cBhvr>
                                      <p:tavLst>
                                        <p:tav tm="0">
                                          <p:val>
                                            <p:strVal val="ppt_w"/>
                                          </p:val>
                                        </p:tav>
                                        <p:tav tm="100000">
                                          <p:val>
                                            <p:fltVal val="0"/>
                                          </p:val>
                                        </p:tav>
                                      </p:tavLst>
                                    </p:anim>
                                    <p:anim calcmode="lin" valueType="num">
                                      <p:cBhvr>
                                        <p:cTn id="41" dur="1000"/>
                                        <p:tgtEl>
                                          <p:spTgt spid="7"/>
                                        </p:tgtEl>
                                        <p:attrNameLst>
                                          <p:attrName>ppt_h</p:attrName>
                                        </p:attrNameLst>
                                      </p:cBhvr>
                                      <p:tavLst>
                                        <p:tav tm="0">
                                          <p:val>
                                            <p:strVal val="ppt_h"/>
                                          </p:val>
                                        </p:tav>
                                        <p:tav tm="100000">
                                          <p:val>
                                            <p:fltVal val="0"/>
                                          </p:val>
                                        </p:tav>
                                      </p:tavLst>
                                    </p:anim>
                                    <p:animEffect transition="out" filter="fade">
                                      <p:cBhvr>
                                        <p:cTn id="42" dur="1000"/>
                                        <p:tgtEl>
                                          <p:spTgt spid="7"/>
                                        </p:tgtEl>
                                      </p:cBhvr>
                                    </p:animEffect>
                                    <p:set>
                                      <p:cBhvr>
                                        <p:cTn id="43" dur="1" fill="hold">
                                          <p:stCondLst>
                                            <p:cond delay="999"/>
                                          </p:stCondLst>
                                        </p:cTn>
                                        <p:tgtEl>
                                          <p:spTgt spid="7"/>
                                        </p:tgtEl>
                                        <p:attrNameLst>
                                          <p:attrName>style.visibility</p:attrName>
                                        </p:attrNameLst>
                                      </p:cBhvr>
                                      <p:to>
                                        <p:strVal val="hidden"/>
                                      </p:to>
                                    </p:set>
                                  </p:childTnLst>
                                </p:cTn>
                              </p:par>
                              <p:par>
                                <p:cTn id="44" presetID="53" presetClass="exit" presetSubtype="32" fill="hold" grpId="1" nodeType="withEffect">
                                  <p:stCondLst>
                                    <p:cond delay="0"/>
                                  </p:stCondLst>
                                  <p:childTnLst>
                                    <p:anim calcmode="lin" valueType="num">
                                      <p:cBhvr>
                                        <p:cTn id="45" dur="1000"/>
                                        <p:tgtEl>
                                          <p:spTgt spid="8"/>
                                        </p:tgtEl>
                                        <p:attrNameLst>
                                          <p:attrName>ppt_w</p:attrName>
                                        </p:attrNameLst>
                                      </p:cBhvr>
                                      <p:tavLst>
                                        <p:tav tm="0">
                                          <p:val>
                                            <p:strVal val="ppt_w"/>
                                          </p:val>
                                        </p:tav>
                                        <p:tav tm="100000">
                                          <p:val>
                                            <p:fltVal val="0"/>
                                          </p:val>
                                        </p:tav>
                                      </p:tavLst>
                                    </p:anim>
                                    <p:anim calcmode="lin" valueType="num">
                                      <p:cBhvr>
                                        <p:cTn id="46" dur="1000"/>
                                        <p:tgtEl>
                                          <p:spTgt spid="8"/>
                                        </p:tgtEl>
                                        <p:attrNameLst>
                                          <p:attrName>ppt_h</p:attrName>
                                        </p:attrNameLst>
                                      </p:cBhvr>
                                      <p:tavLst>
                                        <p:tav tm="0">
                                          <p:val>
                                            <p:strVal val="ppt_h"/>
                                          </p:val>
                                        </p:tav>
                                        <p:tav tm="100000">
                                          <p:val>
                                            <p:fltVal val="0"/>
                                          </p:val>
                                        </p:tav>
                                      </p:tavLst>
                                    </p:anim>
                                    <p:animEffect transition="out" filter="fade">
                                      <p:cBhvr>
                                        <p:cTn id="47" dur="1000"/>
                                        <p:tgtEl>
                                          <p:spTgt spid="8"/>
                                        </p:tgtEl>
                                      </p:cBhvr>
                                    </p:animEffect>
                                    <p:set>
                                      <p:cBhvr>
                                        <p:cTn id="48" dur="1" fill="hold">
                                          <p:stCondLst>
                                            <p:cond delay="999"/>
                                          </p:stCondLst>
                                        </p:cTn>
                                        <p:tgtEl>
                                          <p:spTgt spid="8"/>
                                        </p:tgtEl>
                                        <p:attrNameLst>
                                          <p:attrName>style.visibility</p:attrName>
                                        </p:attrNameLst>
                                      </p:cBhvr>
                                      <p:to>
                                        <p:strVal val="hidden"/>
                                      </p:to>
                                    </p:set>
                                  </p:childTnLst>
                                </p:cTn>
                              </p:par>
                              <p:par>
                                <p:cTn id="49" presetID="53" presetClass="exit" presetSubtype="32" fill="hold" nodeType="withEffect">
                                  <p:stCondLst>
                                    <p:cond delay="0"/>
                                  </p:stCondLst>
                                  <p:childTnLst>
                                    <p:anim calcmode="lin" valueType="num">
                                      <p:cBhvr>
                                        <p:cTn id="50" dur="1000"/>
                                        <p:tgtEl>
                                          <p:spTgt spid="3"/>
                                        </p:tgtEl>
                                        <p:attrNameLst>
                                          <p:attrName>ppt_w</p:attrName>
                                        </p:attrNameLst>
                                      </p:cBhvr>
                                      <p:tavLst>
                                        <p:tav tm="0">
                                          <p:val>
                                            <p:strVal val="ppt_w"/>
                                          </p:val>
                                        </p:tav>
                                        <p:tav tm="100000">
                                          <p:val>
                                            <p:fltVal val="0"/>
                                          </p:val>
                                        </p:tav>
                                      </p:tavLst>
                                    </p:anim>
                                    <p:anim calcmode="lin" valueType="num">
                                      <p:cBhvr>
                                        <p:cTn id="51" dur="1000"/>
                                        <p:tgtEl>
                                          <p:spTgt spid="3"/>
                                        </p:tgtEl>
                                        <p:attrNameLst>
                                          <p:attrName>ppt_h</p:attrName>
                                        </p:attrNameLst>
                                      </p:cBhvr>
                                      <p:tavLst>
                                        <p:tav tm="0">
                                          <p:val>
                                            <p:strVal val="ppt_h"/>
                                          </p:val>
                                        </p:tav>
                                        <p:tav tm="100000">
                                          <p:val>
                                            <p:fltVal val="0"/>
                                          </p:val>
                                        </p:tav>
                                      </p:tavLst>
                                    </p:anim>
                                    <p:animEffect transition="out" filter="fade">
                                      <p:cBhvr>
                                        <p:cTn id="52" dur="1000"/>
                                        <p:tgtEl>
                                          <p:spTgt spid="3"/>
                                        </p:tgtEl>
                                      </p:cBhvr>
                                    </p:animEffect>
                                    <p:set>
                                      <p:cBhvr>
                                        <p:cTn id="53" dur="1" fill="hold">
                                          <p:stCondLst>
                                            <p:cond delay="999"/>
                                          </p:stCondLst>
                                        </p:cTn>
                                        <p:tgtEl>
                                          <p:spTgt spid="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1000" fill="hold"/>
                                        <p:tgtEl>
                                          <p:spTgt spid="9"/>
                                        </p:tgtEl>
                                        <p:attrNameLst>
                                          <p:attrName>ppt_w</p:attrName>
                                        </p:attrNameLst>
                                      </p:cBhvr>
                                      <p:tavLst>
                                        <p:tav tm="0">
                                          <p:val>
                                            <p:fltVal val="0"/>
                                          </p:val>
                                        </p:tav>
                                        <p:tav tm="100000">
                                          <p:val>
                                            <p:strVal val="#ppt_w"/>
                                          </p:val>
                                        </p:tav>
                                      </p:tavLst>
                                    </p:anim>
                                    <p:anim calcmode="lin" valueType="num">
                                      <p:cBhvr>
                                        <p:cTn id="59" dur="1000" fill="hold"/>
                                        <p:tgtEl>
                                          <p:spTgt spid="9"/>
                                        </p:tgtEl>
                                        <p:attrNameLst>
                                          <p:attrName>ppt_h</p:attrName>
                                        </p:attrNameLst>
                                      </p:cBhvr>
                                      <p:tavLst>
                                        <p:tav tm="0">
                                          <p:val>
                                            <p:fltVal val="0"/>
                                          </p:val>
                                        </p:tav>
                                        <p:tav tm="100000">
                                          <p:val>
                                            <p:strVal val="#ppt_h"/>
                                          </p:val>
                                        </p:tav>
                                      </p:tavLst>
                                    </p:anim>
                                    <p:animEffect transition="in" filter="fade">
                                      <p:cBhvr>
                                        <p:cTn id="60" dur="1000"/>
                                        <p:tgtEl>
                                          <p:spTgt spid="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fltVal val="0"/>
                                          </p:val>
                                        </p:tav>
                                        <p:tav tm="100000">
                                          <p:val>
                                            <p:strVal val="#ppt_w"/>
                                          </p:val>
                                        </p:tav>
                                      </p:tavLst>
                                    </p:anim>
                                    <p:anim calcmode="lin" valueType="num">
                                      <p:cBhvr>
                                        <p:cTn id="64" dur="1000" fill="hold"/>
                                        <p:tgtEl>
                                          <p:spTgt spid="15"/>
                                        </p:tgtEl>
                                        <p:attrNameLst>
                                          <p:attrName>ppt_h</p:attrName>
                                        </p:attrNameLst>
                                      </p:cBhvr>
                                      <p:tavLst>
                                        <p:tav tm="0">
                                          <p:val>
                                            <p:fltVal val="0"/>
                                          </p:val>
                                        </p:tav>
                                        <p:tav tm="100000">
                                          <p:val>
                                            <p:strVal val="#ppt_h"/>
                                          </p:val>
                                        </p:tav>
                                      </p:tavLst>
                                    </p:anim>
                                    <p:animEffect transition="in" filter="fade">
                                      <p:cBhvr>
                                        <p:cTn id="65" dur="1000"/>
                                        <p:tgtEl>
                                          <p:spTgt spid="15"/>
                                        </p:tgtEl>
                                      </p:cBhvr>
                                    </p:animEffect>
                                  </p:childTnLst>
                                </p:cTn>
                              </p:par>
                              <p:par>
                                <p:cTn id="66" presetID="53" presetClass="entr" presetSubtype="16"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Effect transition="in" filter="fade">
                                      <p:cBhvr>
                                        <p:cTn id="70" dur="1000"/>
                                        <p:tgtEl>
                                          <p:spTgt spid="13"/>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Effect transition="in" filter="fade">
                                      <p:cBhvr>
                                        <p:cTn id="7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3195205749"/>
              </p:ext>
            </p:extLst>
          </p:nvPr>
        </p:nvGraphicFramePr>
        <p:xfrm>
          <a:off x="432095" y="713191"/>
          <a:ext cx="11640635" cy="5974080"/>
        </p:xfrm>
        <a:graphic>
          <a:graphicData uri="http://schemas.openxmlformats.org/drawingml/2006/table">
            <a:tbl>
              <a:tblPr firstRow="1" bandRow="1">
                <a:tableStyleId>{5C22544A-7EE6-4342-B048-85BDC9FD1C3A}</a:tableStyleId>
              </a:tblPr>
              <a:tblGrid>
                <a:gridCol w="1839811">
                  <a:extLst>
                    <a:ext uri="{9D8B030D-6E8A-4147-A177-3AD203B41FA5}">
                      <a16:colId xmlns:a16="http://schemas.microsoft.com/office/drawing/2014/main" val="20000"/>
                    </a:ext>
                  </a:extLst>
                </a:gridCol>
                <a:gridCol w="5937161">
                  <a:extLst>
                    <a:ext uri="{9D8B030D-6E8A-4147-A177-3AD203B41FA5}">
                      <a16:colId xmlns:a16="http://schemas.microsoft.com/office/drawing/2014/main" val="20001"/>
                    </a:ext>
                  </a:extLst>
                </a:gridCol>
                <a:gridCol w="3863663">
                  <a:extLst>
                    <a:ext uri="{9D8B030D-6E8A-4147-A177-3AD203B41FA5}">
                      <a16:colId xmlns:a16="http://schemas.microsoft.com/office/drawing/2014/main" val="20002"/>
                    </a:ext>
                  </a:extLst>
                </a:gridCol>
              </a:tblGrid>
              <a:tr h="37084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prefix</a:t>
                      </a:r>
                      <a:endParaRPr lang="en-GB"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Meaning</a:t>
                      </a:r>
                      <a:endParaRPr lang="en-GB"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Examples</a:t>
                      </a:r>
                      <a:endParaRPr lang="en-GB" sz="2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n-US" sz="3200" dirty="0">
                          <a:latin typeface="Times New Roman" panose="02020603050405020304" pitchFamily="18" charset="0"/>
                          <a:cs typeface="Times New Roman" panose="02020603050405020304" pitchFamily="18" charset="0"/>
                        </a:rPr>
                        <a:t>s, </a:t>
                      </a:r>
                      <a:r>
                        <a:rPr lang="en-US" sz="3200" dirty="0" err="1">
                          <a:latin typeface="Times New Roman" panose="02020603050405020304" pitchFamily="18" charset="0"/>
                          <a:cs typeface="Times New Roman" panose="02020603050405020304" pitchFamily="18" charset="0"/>
                        </a:rPr>
                        <a:t>es</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ed</a:t>
                      </a:r>
                      <a:endParaRPr lang="en-US" sz="32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cs typeface="Times New Roman" panose="02020603050405020304" pitchFamily="18" charset="0"/>
                        </a:rPr>
                        <a:t>ing</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ly</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er</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ic</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able, </a:t>
                      </a:r>
                      <a:r>
                        <a:rPr lang="en-US" sz="3200" dirty="0" err="1">
                          <a:latin typeface="Times New Roman" panose="02020603050405020304" pitchFamily="18" charset="0"/>
                          <a:cs typeface="Times New Roman" panose="02020603050405020304" pitchFamily="18" charset="0"/>
                        </a:rPr>
                        <a:t>ible</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ness</a:t>
                      </a:r>
                    </a:p>
                    <a:p>
                      <a:r>
                        <a:rPr lang="en-US" sz="3200" dirty="0" err="1">
                          <a:latin typeface="Times New Roman" panose="02020603050405020304" pitchFamily="18" charset="0"/>
                          <a:cs typeface="Times New Roman" panose="02020603050405020304" pitchFamily="18" charset="0"/>
                        </a:rPr>
                        <a:t>ful</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ment</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a:latin typeface="Times New Roman" panose="02020603050405020304" pitchFamily="18" charset="0"/>
                          <a:cs typeface="Times New Roman" panose="02020603050405020304" pitchFamily="18" charset="0"/>
                        </a:rPr>
                        <a:t>pluralize/make a verb</a:t>
                      </a:r>
                      <a:r>
                        <a:rPr lang="en-US" sz="3200" baseline="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singular</a:t>
                      </a:r>
                    </a:p>
                    <a:p>
                      <a:r>
                        <a:rPr lang="en-US" sz="3200" dirty="0">
                          <a:latin typeface="Times New Roman" panose="02020603050405020304" pitchFamily="18" charset="0"/>
                          <a:cs typeface="Times New Roman" panose="02020603050405020304" pitchFamily="18" charset="0"/>
                        </a:rPr>
                        <a:t>past tense/past participle/</a:t>
                      </a:r>
                      <a:r>
                        <a:rPr lang="en-US" sz="3200" dirty="0" err="1">
                          <a:latin typeface="Times New Roman" panose="02020603050405020304" pitchFamily="18" charset="0"/>
                          <a:cs typeface="Times New Roman" panose="02020603050405020304" pitchFamily="18" charset="0"/>
                        </a:rPr>
                        <a:t>adj</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present participle/</a:t>
                      </a:r>
                      <a:r>
                        <a:rPr lang="en-US" sz="3200" dirty="0" err="1">
                          <a:latin typeface="Times New Roman" panose="02020603050405020304" pitchFamily="18" charset="0"/>
                          <a:cs typeface="Times New Roman" panose="02020603050405020304" pitchFamily="18" charset="0"/>
                        </a:rPr>
                        <a:t>adj</a:t>
                      </a:r>
                      <a:r>
                        <a:rPr lang="en-US" sz="3200" dirty="0">
                          <a:latin typeface="Times New Roman" panose="02020603050405020304" pitchFamily="18" charset="0"/>
                          <a:cs typeface="Times New Roman" panose="02020603050405020304" pitchFamily="18" charset="0"/>
                        </a:rPr>
                        <a:t>/gerund</a:t>
                      </a:r>
                    </a:p>
                    <a:p>
                      <a:r>
                        <a:rPr lang="en-US" sz="3200" dirty="0">
                          <a:latin typeface="Times New Roman" panose="02020603050405020304" pitchFamily="18" charset="0"/>
                          <a:cs typeface="Times New Roman" panose="02020603050405020304" pitchFamily="18" charset="0"/>
                        </a:rPr>
                        <a:t>indicate how, where, when etc.</a:t>
                      </a:r>
                    </a:p>
                    <a:p>
                      <a:r>
                        <a:rPr lang="en-US" sz="3000" dirty="0">
                          <a:latin typeface="Times New Roman" panose="02020603050405020304" pitchFamily="18" charset="0"/>
                          <a:cs typeface="Times New Roman" panose="02020603050405020304" pitchFamily="18" charset="0"/>
                        </a:rPr>
                        <a:t>1. indicate person’s particular work</a:t>
                      </a:r>
                    </a:p>
                    <a:p>
                      <a:r>
                        <a:rPr lang="en-US" sz="3200" dirty="0">
                          <a:latin typeface="Times New Roman" panose="02020603050405020304" pitchFamily="18" charset="0"/>
                          <a:cs typeface="Times New Roman" panose="02020603050405020304" pitchFamily="18" charset="0"/>
                        </a:rPr>
                        <a:t>2. </a:t>
                      </a:r>
                      <a:r>
                        <a:rPr lang="en-US" sz="3000" dirty="0">
                          <a:latin typeface="Times New Roman" panose="02020603050405020304" pitchFamily="18" charset="0"/>
                          <a:cs typeface="Times New Roman" panose="02020603050405020304" pitchFamily="18" charset="0"/>
                        </a:rPr>
                        <a:t>comparative degree </a:t>
                      </a:r>
                    </a:p>
                    <a:p>
                      <a:r>
                        <a:rPr lang="en-US" sz="3000" dirty="0">
                          <a:latin typeface="Times New Roman" panose="02020603050405020304" pitchFamily="18" charset="0"/>
                          <a:cs typeface="Times New Roman" panose="02020603050405020304" pitchFamily="18" charset="0"/>
                        </a:rPr>
                        <a:t>having qualities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able to be </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 indicate</a:t>
                      </a:r>
                      <a:r>
                        <a:rPr lang="en-US" sz="3200" baseline="0" dirty="0">
                          <a:latin typeface="Times New Roman" panose="02020603050405020304" pitchFamily="18" charset="0"/>
                          <a:cs typeface="Times New Roman" panose="02020603050405020304" pitchFamily="18" charset="0"/>
                        </a:rPr>
                        <a:t> state/condition</a:t>
                      </a:r>
                      <a:endParaRPr lang="en-US" sz="32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latin typeface="Times New Roman" panose="02020603050405020304" pitchFamily="18" charset="0"/>
                          <a:cs typeface="Times New Roman" panose="02020603050405020304" pitchFamily="18" charset="0"/>
                        </a:rPr>
                        <a:t>having something</a:t>
                      </a:r>
                    </a:p>
                    <a:p>
                      <a:r>
                        <a:rPr lang="en-US" sz="3200" dirty="0">
                          <a:latin typeface="Times New Roman" panose="02020603050405020304" pitchFamily="18" charset="0"/>
                          <a:cs typeface="Times New Roman" panose="02020603050405020304" pitchFamily="18" charset="0"/>
                        </a:rPr>
                        <a:t>completion</a:t>
                      </a:r>
                    </a:p>
                  </a:txBody>
                  <a:tcPr anchor="ctr"/>
                </a:tc>
                <a:tc>
                  <a:txBody>
                    <a:bodyPr/>
                    <a:lstStyle/>
                    <a:p>
                      <a:r>
                        <a:rPr lang="en-US" sz="3200" dirty="0">
                          <a:latin typeface="Times New Roman" panose="02020603050405020304" pitchFamily="18" charset="0"/>
                          <a:cs typeface="Times New Roman" panose="02020603050405020304" pitchFamily="18" charset="0"/>
                        </a:rPr>
                        <a:t>books, goes </a:t>
                      </a:r>
                    </a:p>
                    <a:p>
                      <a:r>
                        <a:rPr lang="en-US" sz="3200" dirty="0">
                          <a:latin typeface="Times New Roman" panose="02020603050405020304" pitchFamily="18" charset="0"/>
                          <a:cs typeface="Times New Roman" panose="02020603050405020304" pitchFamily="18" charset="0"/>
                        </a:rPr>
                        <a:t>helped</a:t>
                      </a:r>
                    </a:p>
                    <a:p>
                      <a:r>
                        <a:rPr lang="en-US" sz="3200" dirty="0">
                          <a:latin typeface="Times New Roman" panose="02020603050405020304" pitchFamily="18" charset="0"/>
                          <a:cs typeface="Times New Roman" panose="02020603050405020304" pitchFamily="18" charset="0"/>
                        </a:rPr>
                        <a:t>running</a:t>
                      </a:r>
                    </a:p>
                    <a:p>
                      <a:r>
                        <a:rPr lang="en-US" sz="3200" dirty="0">
                          <a:latin typeface="Times New Roman" panose="02020603050405020304" pitchFamily="18" charset="0"/>
                          <a:cs typeface="Times New Roman" panose="02020603050405020304" pitchFamily="18" charset="0"/>
                        </a:rPr>
                        <a:t>slowly, friendly</a:t>
                      </a:r>
                    </a:p>
                    <a:p>
                      <a:r>
                        <a:rPr lang="en-US" sz="3200" dirty="0">
                          <a:latin typeface="Times New Roman" panose="02020603050405020304" pitchFamily="18" charset="0"/>
                          <a:cs typeface="Times New Roman" panose="02020603050405020304" pitchFamily="18" charset="0"/>
                        </a:rPr>
                        <a:t>player, farmer</a:t>
                      </a:r>
                    </a:p>
                    <a:p>
                      <a:r>
                        <a:rPr lang="en-US" sz="3200" dirty="0">
                          <a:latin typeface="Times New Roman" panose="02020603050405020304" pitchFamily="18" charset="0"/>
                          <a:cs typeface="Times New Roman" panose="02020603050405020304" pitchFamily="18" charset="0"/>
                        </a:rPr>
                        <a:t>bigger, taller</a:t>
                      </a:r>
                    </a:p>
                    <a:p>
                      <a:r>
                        <a:rPr lang="en-US" sz="3200" dirty="0">
                          <a:latin typeface="Times New Roman" panose="02020603050405020304" pitchFamily="18" charset="0"/>
                          <a:cs typeface="Times New Roman" panose="02020603050405020304" pitchFamily="18" charset="0"/>
                        </a:rPr>
                        <a:t>heroic, patriotic</a:t>
                      </a:r>
                    </a:p>
                    <a:p>
                      <a:r>
                        <a:rPr lang="en-US" sz="3200" dirty="0">
                          <a:latin typeface="Times New Roman" panose="02020603050405020304" pitchFamily="18" charset="0"/>
                          <a:cs typeface="Times New Roman" panose="02020603050405020304" pitchFamily="18" charset="0"/>
                        </a:rPr>
                        <a:t>comparable, visible</a:t>
                      </a:r>
                    </a:p>
                    <a:p>
                      <a:r>
                        <a:rPr lang="en-US" sz="3200" dirty="0">
                          <a:latin typeface="Times New Roman" panose="02020603050405020304" pitchFamily="18" charset="0"/>
                          <a:cs typeface="Times New Roman" panose="02020603050405020304" pitchFamily="18" charset="0"/>
                        </a:rPr>
                        <a:t>brightness, kindness</a:t>
                      </a:r>
                    </a:p>
                    <a:p>
                      <a:r>
                        <a:rPr lang="en-US" sz="3200" dirty="0">
                          <a:latin typeface="Times New Roman" panose="02020603050405020304" pitchFamily="18" charset="0"/>
                          <a:cs typeface="Times New Roman" panose="02020603050405020304" pitchFamily="18" charset="0"/>
                        </a:rPr>
                        <a:t>powerful, handful</a:t>
                      </a:r>
                    </a:p>
                    <a:p>
                      <a:r>
                        <a:rPr lang="en-US" sz="3200" dirty="0">
                          <a:latin typeface="Times New Roman" panose="02020603050405020304" pitchFamily="18" charset="0"/>
                          <a:cs typeface="Times New Roman" panose="02020603050405020304" pitchFamily="18" charset="0"/>
                        </a:rPr>
                        <a:t>payment, punishment</a:t>
                      </a:r>
                    </a:p>
                  </a:txBody>
                  <a:tcPr/>
                </a:tc>
                <a:extLst>
                  <a:ext uri="{0D108BD9-81ED-4DB2-BD59-A6C34878D82A}">
                    <a16:rowId xmlns:a16="http://schemas.microsoft.com/office/drawing/2014/main" val="10001"/>
                  </a:ext>
                </a:extLst>
              </a:tr>
            </a:tbl>
          </a:graphicData>
        </a:graphic>
      </p:graphicFrame>
      <p:sp>
        <p:nvSpPr>
          <p:cNvPr id="7" name="Rectangle 6"/>
          <p:cNvSpPr/>
          <p:nvPr/>
        </p:nvSpPr>
        <p:spPr>
          <a:xfrm>
            <a:off x="3448009" y="167706"/>
            <a:ext cx="5295979" cy="4731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Most common suffixes</a:t>
            </a:r>
            <a:endParaRPr lang="en-GB" sz="3600" dirty="0"/>
          </a:p>
        </p:txBody>
      </p:sp>
      <p:pic>
        <p:nvPicPr>
          <p:cNvPr id="8"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9705560" y="1593676"/>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9002366" y="2121135"/>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9348579" y="2611816"/>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0465904" y="3129298"/>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0035209" y="3581645"/>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0205832" y="4170034"/>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0734261" y="4572312"/>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0894115" y="5024659"/>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1026223" y="5593050"/>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1184835" y="6018261"/>
            <a:ext cx="914400" cy="11926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encrypted-tbn0.gstatic.com/images?q=tbn%3AANd9GcR9ocqXNW6O0R_OIzneYGQHPkOhnDsRshnPuIVaw61kA5lCA14l&amp;usqp=CAU"/>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l="32357" t="16271" r="30578" b="19184"/>
          <a:stretch/>
        </p:blipFill>
        <p:spPr bwMode="auto">
          <a:xfrm>
            <a:off x="11307004" y="6386811"/>
            <a:ext cx="914400" cy="119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86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3000" fill="hold"/>
                                        <p:tgtEl>
                                          <p:spTgt spid="8"/>
                                        </p:tgtEl>
                                        <p:attrNameLst>
                                          <p:attrName>ppt_x</p:attrName>
                                        </p:attrNameLst>
                                      </p:cBhvr>
                                      <p:tavLst>
                                        <p:tav tm="0">
                                          <p:val>
                                            <p:strVal val="0-#ppt_w/2"/>
                                          </p:val>
                                        </p:tav>
                                        <p:tav tm="100000">
                                          <p:val>
                                            <p:strVal val="#ppt_x"/>
                                          </p:val>
                                        </p:tav>
                                      </p:tavLst>
                                    </p:anim>
                                    <p:anim calcmode="lin" valueType="num">
                                      <p:cBhvr additive="base">
                                        <p:cTn id="18"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par>
                          <p:cTn id="23" fill="hold">
                            <p:stCondLst>
                              <p:cond delay="0"/>
                            </p:stCondLst>
                            <p:childTnLst>
                              <p:par>
                                <p:cTn id="24" presetID="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3000" fill="hold"/>
                                        <p:tgtEl>
                                          <p:spTgt spid="9"/>
                                        </p:tgtEl>
                                        <p:attrNameLst>
                                          <p:attrName>ppt_x</p:attrName>
                                        </p:attrNameLst>
                                      </p:cBhvr>
                                      <p:tavLst>
                                        <p:tav tm="0">
                                          <p:val>
                                            <p:strVal val="0-#ppt_w/2"/>
                                          </p:val>
                                        </p:tav>
                                        <p:tav tm="100000">
                                          <p:val>
                                            <p:strVal val="#ppt_x"/>
                                          </p:val>
                                        </p:tav>
                                      </p:tavLst>
                                    </p:anim>
                                    <p:anim calcmode="lin" valueType="num">
                                      <p:cBhvr additive="base">
                                        <p:cTn id="27"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9"/>
                                        </p:tgtEl>
                                        <p:attrNameLst>
                                          <p:attrName>style.visibility</p:attrName>
                                        </p:attrNameLst>
                                      </p:cBhvr>
                                      <p:to>
                                        <p:strVal val="hidden"/>
                                      </p:to>
                                    </p:set>
                                  </p:childTnLst>
                                </p:cTn>
                              </p:par>
                            </p:childTnLst>
                          </p:cTn>
                        </p:par>
                        <p:par>
                          <p:cTn id="32" fill="hold">
                            <p:stCondLst>
                              <p:cond delay="0"/>
                            </p:stCondLst>
                            <p:childTnLst>
                              <p:par>
                                <p:cTn id="33" presetID="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3000" fill="hold"/>
                                        <p:tgtEl>
                                          <p:spTgt spid="10"/>
                                        </p:tgtEl>
                                        <p:attrNameLst>
                                          <p:attrName>ppt_x</p:attrName>
                                        </p:attrNameLst>
                                      </p:cBhvr>
                                      <p:tavLst>
                                        <p:tav tm="0">
                                          <p:val>
                                            <p:strVal val="0-#ppt_w/2"/>
                                          </p:val>
                                        </p:tav>
                                        <p:tav tm="100000">
                                          <p:val>
                                            <p:strVal val="#ppt_x"/>
                                          </p:val>
                                        </p:tav>
                                      </p:tavLst>
                                    </p:anim>
                                    <p:anim calcmode="lin" valueType="num">
                                      <p:cBhvr additive="base">
                                        <p:cTn id="36" dur="3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par>
                          <p:cTn id="41" fill="hold">
                            <p:stCondLst>
                              <p:cond delay="0"/>
                            </p:stCondLst>
                            <p:childTnLst>
                              <p:par>
                                <p:cTn id="42" presetID="2" presetClass="entr" presetSubtype="8"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3000" fill="hold"/>
                                        <p:tgtEl>
                                          <p:spTgt spid="12"/>
                                        </p:tgtEl>
                                        <p:attrNameLst>
                                          <p:attrName>ppt_x</p:attrName>
                                        </p:attrNameLst>
                                      </p:cBhvr>
                                      <p:tavLst>
                                        <p:tav tm="0">
                                          <p:val>
                                            <p:strVal val="0-#ppt_w/2"/>
                                          </p:val>
                                        </p:tav>
                                        <p:tav tm="100000">
                                          <p:val>
                                            <p:strVal val="#ppt_x"/>
                                          </p:val>
                                        </p:tav>
                                      </p:tavLst>
                                    </p:anim>
                                    <p:anim calcmode="lin" valueType="num">
                                      <p:cBhvr additive="base">
                                        <p:cTn id="45" dur="3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2"/>
                                        </p:tgtEl>
                                        <p:attrNameLst>
                                          <p:attrName>style.visibility</p:attrName>
                                        </p:attrNameLst>
                                      </p:cBhvr>
                                      <p:to>
                                        <p:strVal val="hidden"/>
                                      </p:to>
                                    </p:set>
                                  </p:childTnLst>
                                </p:cTn>
                              </p:par>
                            </p:childTnLst>
                          </p:cTn>
                        </p:par>
                        <p:par>
                          <p:cTn id="50" fill="hold">
                            <p:stCondLst>
                              <p:cond delay="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3000" fill="hold"/>
                                        <p:tgtEl>
                                          <p:spTgt spid="13"/>
                                        </p:tgtEl>
                                        <p:attrNameLst>
                                          <p:attrName>ppt_x</p:attrName>
                                        </p:attrNameLst>
                                      </p:cBhvr>
                                      <p:tavLst>
                                        <p:tav tm="0">
                                          <p:val>
                                            <p:strVal val="0-#ppt_w/2"/>
                                          </p:val>
                                        </p:tav>
                                        <p:tav tm="100000">
                                          <p:val>
                                            <p:strVal val="#ppt_x"/>
                                          </p:val>
                                        </p:tav>
                                      </p:tavLst>
                                    </p:anim>
                                    <p:anim calcmode="lin" valueType="num">
                                      <p:cBhvr additive="base">
                                        <p:cTn id="54" dur="3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childTnLst>
                          </p:cTn>
                        </p:par>
                        <p:par>
                          <p:cTn id="59" fill="hold">
                            <p:stCondLst>
                              <p:cond delay="0"/>
                            </p:stCondLst>
                            <p:childTnLst>
                              <p:par>
                                <p:cTn id="60" presetID="2" presetClass="entr" presetSubtype="8"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3000" fill="hold"/>
                                        <p:tgtEl>
                                          <p:spTgt spid="14"/>
                                        </p:tgtEl>
                                        <p:attrNameLst>
                                          <p:attrName>ppt_x</p:attrName>
                                        </p:attrNameLst>
                                      </p:cBhvr>
                                      <p:tavLst>
                                        <p:tav tm="0">
                                          <p:val>
                                            <p:strVal val="0-#ppt_w/2"/>
                                          </p:val>
                                        </p:tav>
                                        <p:tav tm="100000">
                                          <p:val>
                                            <p:strVal val="#ppt_x"/>
                                          </p:val>
                                        </p:tav>
                                      </p:tavLst>
                                    </p:anim>
                                    <p:anim calcmode="lin" valueType="num">
                                      <p:cBhvr additive="base">
                                        <p:cTn id="63" dur="3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14"/>
                                        </p:tgtEl>
                                        <p:attrNameLst>
                                          <p:attrName>style.visibility</p:attrName>
                                        </p:attrNameLst>
                                      </p:cBhvr>
                                      <p:to>
                                        <p:strVal val="hidden"/>
                                      </p:to>
                                    </p:set>
                                  </p:childTnLst>
                                </p:cTn>
                              </p:par>
                            </p:childTnLst>
                          </p:cTn>
                        </p:par>
                        <p:par>
                          <p:cTn id="68" fill="hold">
                            <p:stCondLst>
                              <p:cond delay="0"/>
                            </p:stCondLst>
                            <p:childTnLst>
                              <p:par>
                                <p:cTn id="69" presetID="2" presetClass="entr" presetSubtype="8"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3000" fill="hold"/>
                                        <p:tgtEl>
                                          <p:spTgt spid="15"/>
                                        </p:tgtEl>
                                        <p:attrNameLst>
                                          <p:attrName>ppt_x</p:attrName>
                                        </p:attrNameLst>
                                      </p:cBhvr>
                                      <p:tavLst>
                                        <p:tav tm="0">
                                          <p:val>
                                            <p:strVal val="0-#ppt_w/2"/>
                                          </p:val>
                                        </p:tav>
                                        <p:tav tm="100000">
                                          <p:val>
                                            <p:strVal val="#ppt_x"/>
                                          </p:val>
                                        </p:tav>
                                      </p:tavLst>
                                    </p:anim>
                                    <p:anim calcmode="lin" valueType="num">
                                      <p:cBhvr additive="base">
                                        <p:cTn id="72" dur="3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5"/>
                                        </p:tgtEl>
                                        <p:attrNameLst>
                                          <p:attrName>style.visibility</p:attrName>
                                        </p:attrNameLst>
                                      </p:cBhvr>
                                      <p:to>
                                        <p:strVal val="hidden"/>
                                      </p:to>
                                    </p:set>
                                  </p:childTnLst>
                                </p:cTn>
                              </p:par>
                            </p:childTnLst>
                          </p:cTn>
                        </p:par>
                        <p:par>
                          <p:cTn id="77" fill="hold">
                            <p:stCondLst>
                              <p:cond delay="0"/>
                            </p:stCondLst>
                            <p:childTnLst>
                              <p:par>
                                <p:cTn id="78" presetID="2" presetClass="entr" presetSubtype="8"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3000" fill="hold"/>
                                        <p:tgtEl>
                                          <p:spTgt spid="16"/>
                                        </p:tgtEl>
                                        <p:attrNameLst>
                                          <p:attrName>ppt_x</p:attrName>
                                        </p:attrNameLst>
                                      </p:cBhvr>
                                      <p:tavLst>
                                        <p:tav tm="0">
                                          <p:val>
                                            <p:strVal val="0-#ppt_w/2"/>
                                          </p:val>
                                        </p:tav>
                                        <p:tav tm="100000">
                                          <p:val>
                                            <p:strVal val="#ppt_x"/>
                                          </p:val>
                                        </p:tav>
                                      </p:tavLst>
                                    </p:anim>
                                    <p:anim calcmode="lin" valueType="num">
                                      <p:cBhvr additive="base">
                                        <p:cTn id="81" dur="3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16"/>
                                        </p:tgtEl>
                                        <p:attrNameLst>
                                          <p:attrName>style.visibility</p:attrName>
                                        </p:attrNameLst>
                                      </p:cBhvr>
                                      <p:to>
                                        <p:strVal val="hidden"/>
                                      </p:to>
                                    </p:set>
                                  </p:childTnLst>
                                </p:cTn>
                              </p:par>
                            </p:childTnLst>
                          </p:cTn>
                        </p:par>
                        <p:par>
                          <p:cTn id="86" fill="hold">
                            <p:stCondLst>
                              <p:cond delay="0"/>
                            </p:stCondLst>
                            <p:childTnLst>
                              <p:par>
                                <p:cTn id="87" presetID="2" presetClass="entr" presetSubtype="8"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3000" fill="hold"/>
                                        <p:tgtEl>
                                          <p:spTgt spid="17"/>
                                        </p:tgtEl>
                                        <p:attrNameLst>
                                          <p:attrName>ppt_x</p:attrName>
                                        </p:attrNameLst>
                                      </p:cBhvr>
                                      <p:tavLst>
                                        <p:tav tm="0">
                                          <p:val>
                                            <p:strVal val="0-#ppt_w/2"/>
                                          </p:val>
                                        </p:tav>
                                        <p:tav tm="100000">
                                          <p:val>
                                            <p:strVal val="#ppt_x"/>
                                          </p:val>
                                        </p:tav>
                                      </p:tavLst>
                                    </p:anim>
                                    <p:anim calcmode="lin" valueType="num">
                                      <p:cBhvr additive="base">
                                        <p:cTn id="90" dur="3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7"/>
                                        </p:tgtEl>
                                        <p:attrNameLst>
                                          <p:attrName>style.visibility</p:attrName>
                                        </p:attrNameLst>
                                      </p:cBhvr>
                                      <p:to>
                                        <p:strVal val="hidden"/>
                                      </p:to>
                                    </p:set>
                                  </p:childTnLst>
                                </p:cTn>
                              </p:par>
                            </p:childTnLst>
                          </p:cTn>
                        </p:par>
                        <p:par>
                          <p:cTn id="95" fill="hold">
                            <p:stCondLst>
                              <p:cond delay="0"/>
                            </p:stCondLst>
                            <p:childTnLst>
                              <p:par>
                                <p:cTn id="96" presetID="2" presetClass="entr" presetSubtype="8" fill="hold" nodeType="after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3000" fill="hold"/>
                                        <p:tgtEl>
                                          <p:spTgt spid="18"/>
                                        </p:tgtEl>
                                        <p:attrNameLst>
                                          <p:attrName>ppt_x</p:attrName>
                                        </p:attrNameLst>
                                      </p:cBhvr>
                                      <p:tavLst>
                                        <p:tav tm="0">
                                          <p:val>
                                            <p:strVal val="0-#ppt_w/2"/>
                                          </p:val>
                                        </p:tav>
                                        <p:tav tm="100000">
                                          <p:val>
                                            <p:strVal val="#ppt_x"/>
                                          </p:val>
                                        </p:tav>
                                      </p:tavLst>
                                    </p:anim>
                                    <p:anim calcmode="lin" valueType="num">
                                      <p:cBhvr additive="base">
                                        <p:cTn id="99" dur="3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18"/>
                                        </p:tgtEl>
                                        <p:attrNameLst>
                                          <p:attrName>style.visibility</p:attrName>
                                        </p:attrNameLst>
                                      </p:cBhvr>
                                      <p:to>
                                        <p:strVal val="hidden"/>
                                      </p:to>
                                    </p:set>
                                  </p:childTnLst>
                                </p:cTn>
                              </p:par>
                            </p:childTnLst>
                          </p:cTn>
                        </p:par>
                        <p:par>
                          <p:cTn id="104" fill="hold">
                            <p:stCondLst>
                              <p:cond delay="0"/>
                            </p:stCondLst>
                            <p:childTnLst>
                              <p:par>
                                <p:cTn id="105" presetID="2" presetClass="entr" presetSubtype="8"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additive="base">
                                        <p:cTn id="107" dur="3000" fill="hold"/>
                                        <p:tgtEl>
                                          <p:spTgt spid="19"/>
                                        </p:tgtEl>
                                        <p:attrNameLst>
                                          <p:attrName>ppt_x</p:attrName>
                                        </p:attrNameLst>
                                      </p:cBhvr>
                                      <p:tavLst>
                                        <p:tav tm="0">
                                          <p:val>
                                            <p:strVal val="0-#ppt_w/2"/>
                                          </p:val>
                                        </p:tav>
                                        <p:tav tm="100000">
                                          <p:val>
                                            <p:strVal val="#ppt_x"/>
                                          </p:val>
                                        </p:tav>
                                      </p:tavLst>
                                    </p:anim>
                                    <p:anim calcmode="lin" valueType="num">
                                      <p:cBhvr additive="base">
                                        <p:cTn id="108" dur="3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2637954" y="427709"/>
            <a:ext cx="6391451" cy="4731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Group work                    10 min</a:t>
            </a:r>
            <a:endParaRPr lang="en-GB" sz="3600" dirty="0"/>
          </a:p>
        </p:txBody>
      </p:sp>
      <p:sp>
        <p:nvSpPr>
          <p:cNvPr id="7" name="Rectangle 6"/>
          <p:cNvSpPr/>
          <p:nvPr/>
        </p:nvSpPr>
        <p:spPr>
          <a:xfrm>
            <a:off x="2402673" y="1569356"/>
            <a:ext cx="6391451" cy="4731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q"/>
            </a:pPr>
            <a:r>
              <a:rPr lang="en-US" sz="3600" dirty="0">
                <a:solidFill>
                  <a:schemeClr val="tx1"/>
                </a:solidFill>
                <a:latin typeface="Times New Roman" panose="02020603050405020304" pitchFamily="18" charset="0"/>
                <a:cs typeface="Times New Roman" panose="02020603050405020304" pitchFamily="18" charset="0"/>
              </a:rPr>
              <a:t>Answer the questions below.</a:t>
            </a:r>
            <a:endParaRPr lang="en-GB" sz="3600" dirty="0"/>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860933664"/>
              </p:ext>
            </p:extLst>
          </p:nvPr>
        </p:nvGraphicFramePr>
        <p:xfrm>
          <a:off x="5376479" y="3903041"/>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376479" y="3903041"/>
                        <a:ext cx="914400" cy="771525"/>
                      </a:xfrm>
                      <a:prstGeom prst="rect">
                        <a:avLst/>
                      </a:prstGeom>
                      <a:solidFill>
                        <a:schemeClr val="accent6">
                          <a:lumMod val="40000"/>
                          <a:lumOff val="60000"/>
                        </a:schemeClr>
                      </a:solidFill>
                    </p:spPr>
                  </p:pic>
                </p:oleObj>
              </mc:Fallback>
            </mc:AlternateContent>
          </a:graphicData>
        </a:graphic>
      </p:graphicFrame>
      <p:sp>
        <p:nvSpPr>
          <p:cNvPr id="2" name="Down Arrow Callout 1"/>
          <p:cNvSpPr/>
          <p:nvPr/>
        </p:nvSpPr>
        <p:spPr>
          <a:xfrm>
            <a:off x="5273184" y="3034748"/>
            <a:ext cx="1120989" cy="740746"/>
          </a:xfrm>
          <a:prstGeom prst="downArrowCallou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click</a:t>
            </a:r>
          </a:p>
        </p:txBody>
      </p:sp>
    </p:spTree>
    <p:extLst>
      <p:ext uri="{BB962C8B-B14F-4D97-AF65-F5344CB8AC3E}">
        <p14:creationId xmlns:p14="http://schemas.microsoft.com/office/powerpoint/2010/main" val="270811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repeatCount="indefinite"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Effect transition="in" filter="fade">
                                      <p:cBhvr>
                                        <p:cTn id="19" dur="2000"/>
                                        <p:tgtEl>
                                          <p:spTgt spid="2"/>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p:cNvSpPr/>
          <p:nvPr/>
        </p:nvSpPr>
        <p:spPr>
          <a:xfrm>
            <a:off x="912480" y="2421227"/>
            <a:ext cx="5362908" cy="4019091"/>
          </a:xfrm>
          <a:prstGeom prst="rect">
            <a:avLst/>
          </a:prstGeom>
          <a:noFill/>
          <a:ln w="57150">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lvl="0" eaLnBrk="0" fontAlgn="base" hangingPunct="0">
              <a:spcBef>
                <a:spcPct val="0"/>
              </a:spcBef>
              <a:spcAft>
                <a:spcPct val="0"/>
              </a:spcAft>
            </a:pPr>
            <a:r>
              <a:rPr lang="en-US" sz="3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Introduction</a:t>
            </a:r>
          </a:p>
          <a:p>
            <a:pPr lvl="0" eaLnBrk="0" fontAlgn="base" hangingPunct="0">
              <a:spcBef>
                <a:spcPct val="0"/>
              </a:spcBef>
              <a:spcAft>
                <a:spcPct val="0"/>
              </a:spcAft>
            </a:pP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MD. SAROAR</a:t>
            </a:r>
          </a:p>
          <a:p>
            <a:pPr lvl="0" algn="ctr" eaLnBrk="0" fontAlgn="base" hangingPunct="0">
              <a:spcBef>
                <a:spcPct val="0"/>
              </a:spcBef>
              <a:spcAft>
                <a:spcPct val="0"/>
              </a:spcAft>
            </a:pP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English Teacher</a:t>
            </a:r>
          </a:p>
          <a:p>
            <a:pPr lvl="0" algn="ctr" eaLnBrk="0" fontAlgn="base" hangingPunct="0">
              <a:spcBef>
                <a:spcPct val="0"/>
              </a:spcBef>
              <a:spcAft>
                <a:spcPct val="0"/>
              </a:spcAft>
            </a:pP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Kadvanu</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Memorial Girl’s High School &amp; College.</a:t>
            </a:r>
          </a:p>
          <a:p>
            <a:pPr lvl="0" eaLnBrk="0" fontAlgn="base" hangingPunct="0">
              <a:spcBef>
                <a:spcPct val="0"/>
              </a:spcBef>
              <a:spcAft>
                <a:spcPct val="0"/>
              </a:spcAft>
            </a:pP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E-mail: sohel6555@gmail.com</a:t>
            </a:r>
          </a:p>
          <a:p>
            <a:pPr lvl="0" algn="ctr" eaLnBrk="0" fontAlgn="base" hangingPunct="0">
              <a:spcBef>
                <a:spcPct val="0"/>
              </a:spcBef>
              <a:spcAft>
                <a:spcPct val="0"/>
              </a:spcAft>
            </a:pP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Phone number: 01717-504570</a:t>
            </a:r>
          </a:p>
        </p:txBody>
      </p:sp>
      <p:pic>
        <p:nvPicPr>
          <p:cNvPr id="3" name="Picture 2" descr="Screen Clipping"/>
          <p:cNvPicPr>
            <a:picLocks noChangeAspect="1"/>
          </p:cNvPicPr>
          <p:nvPr/>
        </p:nvPicPr>
        <p:blipFill rotWithShape="1">
          <a:blip r:embed="rId3" cstate="email">
            <a:extLst>
              <a:ext uri="{28A0092B-C50C-407E-A947-70E740481C1C}">
                <a14:useLocalDpi xmlns:a14="http://schemas.microsoft.com/office/drawing/2010/main"/>
              </a:ext>
            </a:extLst>
          </a:blip>
          <a:srcRect t="803"/>
          <a:stretch/>
        </p:blipFill>
        <p:spPr>
          <a:xfrm>
            <a:off x="7210266" y="1171976"/>
            <a:ext cx="4136705" cy="5268342"/>
          </a:xfrm>
          <a:prstGeom prst="rect">
            <a:avLst/>
          </a:prstGeom>
        </p:spPr>
      </p:pic>
      <p:sp>
        <p:nvSpPr>
          <p:cNvPr id="4" name="Rectangle 3"/>
          <p:cNvSpPr/>
          <p:nvPr/>
        </p:nvSpPr>
        <p:spPr>
          <a:xfrm>
            <a:off x="7210266" y="401569"/>
            <a:ext cx="4126130" cy="646331"/>
          </a:xfrm>
          <a:prstGeom prst="rect">
            <a:avLst/>
          </a:prstGeom>
        </p:spPr>
        <p:txBody>
          <a:bodyPr wrap="none">
            <a:spAutoFit/>
          </a:bodyPr>
          <a:lstStyle/>
          <a:p>
            <a:pPr algn="ctr"/>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Suffixes and Prefixes</a:t>
            </a:r>
          </a:p>
        </p:txBody>
      </p:sp>
      <p:pic>
        <p:nvPicPr>
          <p:cNvPr id="6" name="Picture 5">
            <a:extLst>
              <a:ext uri="{FF2B5EF4-FFF2-40B4-BE49-F238E27FC236}">
                <a16:creationId xmlns:a16="http://schemas.microsoft.com/office/drawing/2014/main" id="{46308639-AC1A-4C20-A832-A0D4E9B972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869" y="129495"/>
            <a:ext cx="2491951" cy="2149558"/>
          </a:xfrm>
          <a:prstGeom prst="rect">
            <a:avLst/>
          </a:prstGeom>
        </p:spPr>
      </p:pic>
    </p:spTree>
    <p:extLst>
      <p:ext uri="{BB962C8B-B14F-4D97-AF65-F5344CB8AC3E}">
        <p14:creationId xmlns:p14="http://schemas.microsoft.com/office/powerpoint/2010/main" val="908075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ounded Rectangle 5"/>
          <p:cNvSpPr/>
          <p:nvPr/>
        </p:nvSpPr>
        <p:spPr>
          <a:xfrm>
            <a:off x="3631798" y="164260"/>
            <a:ext cx="3430051" cy="592428"/>
          </a:xfrm>
          <a:prstGeom prst="roundRect">
            <a:avLst/>
          </a:prstGeom>
          <a:noFill/>
          <a:ln w="38100">
            <a:solidFill>
              <a:srgbClr val="4D0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 Evaluation</a:t>
            </a:r>
            <a:endParaRPr lang="en-GB" sz="40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ounded Rectangle 6"/>
              <p:cNvSpPr/>
              <p:nvPr/>
            </p:nvSpPr>
            <p:spPr>
              <a:xfrm>
                <a:off x="669703" y="901522"/>
                <a:ext cx="9208394" cy="566670"/>
              </a:xfrm>
              <a:prstGeom prst="roundRect">
                <a:avLst/>
              </a:prstGeom>
              <a:noFill/>
              <a:ln w="28575">
                <a:solidFill>
                  <a:srgbClr val="4D0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en-US" sz="3600" dirty="0">
                    <a:solidFill>
                      <a:schemeClr val="tx1"/>
                    </a:solidFill>
                    <a:latin typeface="Times New Roman" panose="02020603050405020304" pitchFamily="18" charset="0"/>
                    <a:cs typeface="Times New Roman" panose="02020603050405020304" pitchFamily="18" charset="0"/>
                  </a:rPr>
                  <a:t> Tick (</a:t>
                </a:r>
                <a14:m>
                  <m:oMath xmlns:m="http://schemas.openxmlformats.org/officeDocument/2006/math">
                    <m:r>
                      <a:rPr lang="en-GB" sz="3600" i="1">
                        <a:solidFill>
                          <a:schemeClr val="tx1"/>
                        </a:solidFill>
                        <a:latin typeface="Cambria Math" panose="02040503050406030204" pitchFamily="18" charset="0"/>
                        <a:ea typeface="Cambria Math" panose="02040503050406030204" pitchFamily="18" charset="0"/>
                        <a:cs typeface="NikoshBAN" panose="02000000000000000000" pitchFamily="2" charset="0"/>
                      </a:rPr>
                      <m:t>√</m:t>
                    </m:r>
                  </m:oMath>
                </a14:m>
                <a:r>
                  <a:rPr lang="en-US" sz="3600" dirty="0">
                    <a:solidFill>
                      <a:schemeClr val="tx1"/>
                    </a:solidFill>
                    <a:latin typeface="Times New Roman" panose="02020603050405020304" pitchFamily="18" charset="0"/>
                    <a:cs typeface="Times New Roman" panose="02020603050405020304" pitchFamily="18" charset="0"/>
                  </a:rPr>
                  <a:t>) the correct answer from alternatives.</a:t>
                </a:r>
                <a:endParaRPr lang="en-GB" sz="3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Rounded Rectangle 2"/>
              <p:cNvSpPr>
                <a:spLocks noRot="1" noChangeAspect="1" noMove="1" noResize="1" noEditPoints="1" noAdjustHandles="1" noChangeArrowheads="1" noChangeShapeType="1" noTextEdit="1"/>
              </p:cNvSpPr>
              <p:nvPr/>
            </p:nvSpPr>
            <p:spPr>
              <a:xfrm>
                <a:off x="669703" y="901522"/>
                <a:ext cx="9208394" cy="566670"/>
              </a:xfrm>
              <a:prstGeom prst="roundRect">
                <a:avLst/>
              </a:prstGeom>
              <a:blipFill rotWithShape="0">
                <a:blip r:embed="rId5"/>
                <a:stretch>
                  <a:fillRect l="-594" t="-17347" r="-660" b="-44898"/>
                </a:stretch>
              </a:blipFill>
              <a:ln w="28575">
                <a:solidFill>
                  <a:srgbClr val="4D030A"/>
                </a:solidFill>
              </a:ln>
            </p:spPr>
            <p:txBody>
              <a:bodyPr/>
              <a:lstStyle/>
              <a:p>
                <a:r>
                  <a:rPr lang="en-GB">
                    <a:noFill/>
                  </a:rPr>
                  <a:t> </a:t>
                </a:r>
              </a:p>
            </p:txBody>
          </p:sp>
        </mc:Fallback>
      </mc:AlternateContent>
      <p:sp>
        <p:nvSpPr>
          <p:cNvPr id="8" name="Rectangle 7"/>
          <p:cNvSpPr/>
          <p:nvPr/>
        </p:nvSpPr>
        <p:spPr>
          <a:xfrm>
            <a:off x="6337599" y="2553389"/>
            <a:ext cx="4979757" cy="6956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b</a:t>
            </a:r>
            <a:r>
              <a:rPr lang="bn-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 enrich</a:t>
            </a:r>
            <a:endParaRPr lang="en-GB" sz="32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482906" y="1731467"/>
            <a:ext cx="9581988" cy="5394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p>
          <a:p>
            <a:pPr algn="ctr"/>
            <a:r>
              <a:rPr lang="en-US" sz="3200" dirty="0">
                <a:solidFill>
                  <a:schemeClr val="tx1"/>
                </a:solidFill>
                <a:latin typeface="Times New Roman" panose="02020603050405020304" pitchFamily="18" charset="0"/>
                <a:cs typeface="Times New Roman" panose="02020603050405020304" pitchFamily="18" charset="0"/>
              </a:rPr>
              <a:t>1. What is the correct form of prefix of the word “rich”?</a:t>
            </a:r>
            <a:endParaRPr lang="en-US" sz="3200" b="1" dirty="0">
              <a:solidFill>
                <a:schemeClr val="tx1"/>
              </a:solidFill>
              <a:latin typeface="Times New Roman" panose="02020603050405020304" pitchFamily="18" charset="0"/>
              <a:cs typeface="Times New Roman" panose="02020603050405020304" pitchFamily="18" charset="0"/>
            </a:endParaRPr>
          </a:p>
          <a:p>
            <a:pPr algn="ctr"/>
            <a:r>
              <a:rPr lang="en-US" sz="3200" dirty="0">
                <a:solidFill>
                  <a:schemeClr val="tx1"/>
                </a:solidFill>
                <a:latin typeface="Times New Roman" panose="02020603050405020304" pitchFamily="18" charset="0"/>
                <a:cs typeface="Times New Roman" panose="02020603050405020304" pitchFamily="18" charset="0"/>
              </a:rPr>
              <a:t>  </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496672" y="2640100"/>
            <a:ext cx="3459641" cy="6844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a</a:t>
            </a:r>
            <a:r>
              <a:rPr lang="bn-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Times New Roman" panose="02020603050405020304" pitchFamily="18" charset="0"/>
                <a:cs typeface="Times New Roman" panose="02020603050405020304" pitchFamily="18" charset="0"/>
              </a:rPr>
              <a:t>malrich</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337600" y="3376460"/>
            <a:ext cx="4979756" cy="6872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d</a:t>
            </a:r>
            <a:r>
              <a:rPr lang="bn-IN"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nonrich</a:t>
            </a:r>
            <a:endParaRPr lang="en-US" sz="32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1444503" y="3513004"/>
            <a:ext cx="3511810" cy="6883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c</a:t>
            </a: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riches</a:t>
            </a:r>
            <a:endParaRPr lang="en-GB" sz="3200" dirty="0">
              <a:solidFill>
                <a:schemeClr val="tx1"/>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3" name="Rounded Rectangle 12"/>
              <p:cNvSpPr/>
              <p:nvPr/>
            </p:nvSpPr>
            <p:spPr>
              <a:xfrm>
                <a:off x="1496672" y="3540686"/>
                <a:ext cx="743914"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40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4000" dirty="0"/>
              </a:p>
            </p:txBody>
          </p:sp>
        </mc:Choice>
        <mc:Fallback xmlns="">
          <p:sp>
            <p:nvSpPr>
              <p:cNvPr id="40" name="Rounded Rectangle 39"/>
              <p:cNvSpPr>
                <a:spLocks noRot="1" noChangeAspect="1" noMove="1" noResize="1" noEditPoints="1" noAdjustHandles="1" noChangeArrowheads="1" noChangeShapeType="1" noTextEdit="1"/>
              </p:cNvSpPr>
              <p:nvPr/>
            </p:nvSpPr>
            <p:spPr>
              <a:xfrm>
                <a:off x="1496672" y="3540686"/>
                <a:ext cx="743914" cy="562708"/>
              </a:xfrm>
              <a:prstGeom prst="roundRect">
                <a:avLst/>
              </a:prstGeom>
              <a:blipFill rotWithShape="0">
                <a:blip r:embed="rId7"/>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ounded Rectangle 13"/>
              <p:cNvSpPr/>
              <p:nvPr/>
            </p:nvSpPr>
            <p:spPr>
              <a:xfrm>
                <a:off x="6425955" y="2619863"/>
                <a:ext cx="1378642"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bn-IN" dirty="0"/>
                  <a:t> </a:t>
                </a:r>
                <a14:m>
                  <m:oMath xmlns:m="http://schemas.openxmlformats.org/officeDocument/2006/math">
                    <m:r>
                      <a:rPr lang="en-GB" sz="2800" i="1">
                        <a:solidFill>
                          <a:schemeClr val="tx1"/>
                        </a:solidFill>
                        <a:latin typeface="Cambria Math" panose="02040503050406030204" pitchFamily="18" charset="0"/>
                        <a:ea typeface="Cambria Math" panose="02040503050406030204" pitchFamily="18" charset="0"/>
                        <a:cs typeface="NikoshBAN" panose="02000000000000000000" pitchFamily="2" charset="0"/>
                      </a:rPr>
                      <m:t>√</m:t>
                    </m:r>
                    <m:r>
                      <a:rPr lang="en-US" sz="2800" b="0" i="0"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100</m:t>
                    </m:r>
                  </m:oMath>
                </a14:m>
                <a:r>
                  <a:rPr lang="bn-IN" sz="2800" dirty="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   </a:t>
                </a:r>
                <a:endParaRPr lang="en-GB" sz="2800" dirty="0">
                  <a:solidFill>
                    <a:schemeClr val="tx1"/>
                  </a:solidFill>
                  <a:latin typeface="NikoshBAN" panose="02000000000000000000" pitchFamily="2" charset="0"/>
                  <a:cs typeface="NikoshBAN" panose="02000000000000000000" pitchFamily="2" charset="0"/>
                </a:endParaRPr>
              </a:p>
              <a:p>
                <a:pPr algn="ctr"/>
                <a:endParaRPr lang="en-GB" dirty="0"/>
              </a:p>
            </p:txBody>
          </p:sp>
        </mc:Choice>
        <mc:Fallback xmlns="">
          <p:sp>
            <p:nvSpPr>
              <p:cNvPr id="11" name="Rounded Rectangle 10"/>
              <p:cNvSpPr>
                <a:spLocks noRot="1" noChangeAspect="1" noMove="1" noResize="1" noEditPoints="1" noAdjustHandles="1" noChangeArrowheads="1" noChangeShapeType="1" noTextEdit="1"/>
              </p:cNvSpPr>
              <p:nvPr/>
            </p:nvSpPr>
            <p:spPr>
              <a:xfrm>
                <a:off x="6425955" y="2619863"/>
                <a:ext cx="1378642" cy="562708"/>
              </a:xfrm>
              <a:prstGeom prst="roundRect">
                <a:avLst/>
              </a:prstGeom>
              <a:blipFill rotWithShape="0">
                <a:blip r:embed="rId8"/>
                <a:stretch>
                  <a:fillRect t="-47959" r="-47414" b="-26531"/>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ounded Rectangle 14"/>
              <p:cNvSpPr/>
              <p:nvPr/>
            </p:nvSpPr>
            <p:spPr>
              <a:xfrm>
                <a:off x="6543470" y="3409572"/>
                <a:ext cx="732501"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40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4000" dirty="0"/>
              </a:p>
            </p:txBody>
          </p:sp>
        </mc:Choice>
        <mc:Fallback xmlns="">
          <p:sp>
            <p:nvSpPr>
              <p:cNvPr id="42" name="Rounded Rectangle 41"/>
              <p:cNvSpPr>
                <a:spLocks noRot="1" noChangeAspect="1" noMove="1" noResize="1" noEditPoints="1" noAdjustHandles="1" noChangeArrowheads="1" noChangeShapeType="1" noTextEdit="1"/>
              </p:cNvSpPr>
              <p:nvPr/>
            </p:nvSpPr>
            <p:spPr>
              <a:xfrm>
                <a:off x="6543470" y="3409572"/>
                <a:ext cx="732501" cy="562708"/>
              </a:xfrm>
              <a:prstGeom prst="roundRect">
                <a:avLst/>
              </a:prstGeom>
              <a:blipFill rotWithShape="0">
                <a:blip r:embed="rId9"/>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ounded Rectangle 15"/>
              <p:cNvSpPr/>
              <p:nvPr/>
            </p:nvSpPr>
            <p:spPr>
              <a:xfrm>
                <a:off x="1589433" y="2683504"/>
                <a:ext cx="745536"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40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4000" dirty="0"/>
              </a:p>
            </p:txBody>
          </p:sp>
        </mc:Choice>
        <mc:Fallback xmlns="">
          <p:sp>
            <p:nvSpPr>
              <p:cNvPr id="43" name="Rounded Rectangle 42"/>
              <p:cNvSpPr>
                <a:spLocks noRot="1" noChangeAspect="1" noMove="1" noResize="1" noEditPoints="1" noAdjustHandles="1" noChangeArrowheads="1" noChangeShapeType="1" noTextEdit="1"/>
              </p:cNvSpPr>
              <p:nvPr/>
            </p:nvSpPr>
            <p:spPr>
              <a:xfrm>
                <a:off x="1589433" y="2683504"/>
                <a:ext cx="745536" cy="562708"/>
              </a:xfrm>
              <a:prstGeom prst="roundRect">
                <a:avLst/>
              </a:prstGeom>
              <a:blipFill rotWithShape="0">
                <a:blip r:embed="rId10"/>
                <a:stretch>
                  <a:fillRect/>
                </a:stretch>
              </a:blipFill>
              <a:ln w="38100">
                <a:solidFill>
                  <a:srgbClr val="7030A0"/>
                </a:solidFill>
                <a:prstDash val="sysDash"/>
              </a:ln>
            </p:spPr>
            <p:txBody>
              <a:bodyPr/>
              <a:lstStyle/>
              <a:p>
                <a:r>
                  <a:rPr lang="en-GB">
                    <a:noFill/>
                  </a:rPr>
                  <a:t> </a:t>
                </a:r>
              </a:p>
            </p:txBody>
          </p:sp>
        </mc:Fallback>
      </mc:AlternateContent>
      <p:sp>
        <p:nvSpPr>
          <p:cNvPr id="17" name="Rectangle 16"/>
          <p:cNvSpPr/>
          <p:nvPr/>
        </p:nvSpPr>
        <p:spPr>
          <a:xfrm>
            <a:off x="525685" y="4344683"/>
            <a:ext cx="9642276" cy="5666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2. What is the correct form of suffix of the word “pay”?</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6333949" y="5083890"/>
            <a:ext cx="3556390" cy="6956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b</a:t>
            </a:r>
            <a:r>
              <a:rPr lang="bn-IN" sz="3200" dirty="0">
                <a:solidFill>
                  <a:schemeClr val="tx1"/>
                </a:solidFill>
                <a:latin typeface="Times New Roman" panose="02020603050405020304" pitchFamily="18" charset="0"/>
                <a:cs typeface="NikoshBAN" panose="02000000000000000000" pitchFamily="2" charset="0"/>
              </a:rPr>
              <a:t>) </a:t>
            </a:r>
            <a:r>
              <a:rPr lang="en-US" sz="3200" dirty="0" err="1">
                <a:solidFill>
                  <a:schemeClr val="tx1"/>
                </a:solidFill>
                <a:latin typeface="Times New Roman" panose="02020603050405020304" pitchFamily="18" charset="0"/>
                <a:cs typeface="Times New Roman" panose="02020603050405020304" pitchFamily="18" charset="0"/>
              </a:rPr>
              <a:t>unpay</a:t>
            </a:r>
            <a:r>
              <a:rPr lang="bn-IN" sz="3200" dirty="0">
                <a:solidFill>
                  <a:schemeClr val="tx1"/>
                </a:solidFill>
                <a:latin typeface="Times New Roman" panose="02020603050405020304" pitchFamily="18" charset="0"/>
                <a:cs typeface="NikoshBAN" panose="02000000000000000000" pitchFamily="2" charset="0"/>
              </a:rPr>
              <a:t> </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762182" y="5083560"/>
            <a:ext cx="3963368" cy="696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a</a:t>
            </a:r>
            <a:r>
              <a:rPr lang="bn-IN"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payes</a:t>
            </a: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sp>
        <p:nvSpPr>
          <p:cNvPr id="24" name="Rectangle 23"/>
          <p:cNvSpPr/>
          <p:nvPr/>
        </p:nvSpPr>
        <p:spPr>
          <a:xfrm>
            <a:off x="6355079" y="5951752"/>
            <a:ext cx="3535260" cy="6872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d</a:t>
            </a:r>
            <a:r>
              <a:rPr lang="bn-IN"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impay</a:t>
            </a:r>
            <a:endParaRPr lang="en-GB" sz="3600" dirty="0">
              <a:solidFill>
                <a:schemeClr val="tx1"/>
              </a:solidFill>
              <a:latin typeface="NikoshBAN" panose="02000000000000000000" pitchFamily="2" charset="0"/>
              <a:cs typeface="NikoshBAN" panose="02000000000000000000" pitchFamily="2" charset="0"/>
            </a:endParaRPr>
          </a:p>
        </p:txBody>
      </p:sp>
      <p:sp>
        <p:nvSpPr>
          <p:cNvPr id="25" name="Rectangle 24"/>
          <p:cNvSpPr/>
          <p:nvPr/>
        </p:nvSpPr>
        <p:spPr>
          <a:xfrm>
            <a:off x="1762181" y="5951752"/>
            <a:ext cx="3934271" cy="6883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c</a:t>
            </a:r>
            <a:r>
              <a:rPr lang="bn-IN" sz="32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payment</a:t>
            </a:r>
            <a:endParaRPr lang="en-GB" sz="3200" dirty="0">
              <a:solidFill>
                <a:schemeClr val="tx1"/>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26" name="Rounded Rectangle 25"/>
              <p:cNvSpPr/>
              <p:nvPr/>
            </p:nvSpPr>
            <p:spPr>
              <a:xfrm>
                <a:off x="6492629" y="5132160"/>
                <a:ext cx="569220"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p>
            </p:txBody>
          </p:sp>
        </mc:Choice>
        <mc:Fallback xmlns="">
          <p:sp>
            <p:nvSpPr>
              <p:cNvPr id="52" name="Rounded Rectangle 51"/>
              <p:cNvSpPr>
                <a:spLocks noRot="1" noChangeAspect="1" noMove="1" noResize="1" noEditPoints="1" noAdjustHandles="1" noChangeArrowheads="1" noChangeShapeType="1" noTextEdit="1"/>
              </p:cNvSpPr>
              <p:nvPr/>
            </p:nvSpPr>
            <p:spPr>
              <a:xfrm>
                <a:off x="6492629" y="5132160"/>
                <a:ext cx="569220" cy="562708"/>
              </a:xfrm>
              <a:prstGeom prst="roundRect">
                <a:avLst/>
              </a:prstGeom>
              <a:blipFill rotWithShape="0">
                <a:blip r:embed="rId11"/>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ounded Rectangle 26"/>
              <p:cNvSpPr/>
              <p:nvPr/>
            </p:nvSpPr>
            <p:spPr>
              <a:xfrm>
                <a:off x="6492629" y="5977340"/>
                <a:ext cx="569220"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smtClean="0">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p>
            </p:txBody>
          </p:sp>
        </mc:Choice>
        <mc:Fallback xmlns="">
          <p:sp>
            <p:nvSpPr>
              <p:cNvPr id="53" name="Rounded Rectangle 52"/>
              <p:cNvSpPr>
                <a:spLocks noRot="1" noChangeAspect="1" noMove="1" noResize="1" noEditPoints="1" noAdjustHandles="1" noChangeArrowheads="1" noChangeShapeType="1" noTextEdit="1"/>
              </p:cNvSpPr>
              <p:nvPr/>
            </p:nvSpPr>
            <p:spPr>
              <a:xfrm>
                <a:off x="6492629" y="5977340"/>
                <a:ext cx="569220" cy="562708"/>
              </a:xfrm>
              <a:prstGeom prst="roundRect">
                <a:avLst/>
              </a:prstGeom>
              <a:blipFill rotWithShape="0">
                <a:blip r:embed="rId12"/>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ounded Rectangle 27"/>
              <p:cNvSpPr/>
              <p:nvPr/>
            </p:nvSpPr>
            <p:spPr>
              <a:xfrm>
                <a:off x="1991075" y="5132160"/>
                <a:ext cx="566125"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p>
            </p:txBody>
          </p:sp>
        </mc:Choice>
        <mc:Fallback xmlns="">
          <p:sp>
            <p:nvSpPr>
              <p:cNvPr id="54" name="Rounded Rectangle 53"/>
              <p:cNvSpPr>
                <a:spLocks noRot="1" noChangeAspect="1" noMove="1" noResize="1" noEditPoints="1" noAdjustHandles="1" noChangeArrowheads="1" noChangeShapeType="1" noTextEdit="1"/>
              </p:cNvSpPr>
              <p:nvPr/>
            </p:nvSpPr>
            <p:spPr>
              <a:xfrm>
                <a:off x="1991075" y="5132160"/>
                <a:ext cx="566125" cy="562708"/>
              </a:xfrm>
              <a:prstGeom prst="roundRect">
                <a:avLst/>
              </a:prstGeom>
              <a:blipFill rotWithShape="0">
                <a:blip r:embed="rId13"/>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ounded Rectangle 28"/>
              <p:cNvSpPr/>
              <p:nvPr/>
            </p:nvSpPr>
            <p:spPr>
              <a:xfrm>
                <a:off x="1778700" y="6007050"/>
                <a:ext cx="1315481"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bn-IN" dirty="0"/>
                  <a:t> </a:t>
                </a:r>
                <a14:m>
                  <m:oMath xmlns:m="http://schemas.openxmlformats.org/officeDocument/2006/math">
                    <m:r>
                      <a:rPr lang="en-GB" sz="2800" i="1">
                        <a:solidFill>
                          <a:schemeClr val="tx1"/>
                        </a:solidFill>
                        <a:latin typeface="Cambria Math" panose="02040503050406030204" pitchFamily="18" charset="0"/>
                        <a:ea typeface="Cambria Math" panose="02040503050406030204" pitchFamily="18" charset="0"/>
                        <a:cs typeface="NikoshBAN" panose="02000000000000000000" pitchFamily="2" charset="0"/>
                      </a:rPr>
                      <m:t>√</m:t>
                    </m:r>
                  </m:oMath>
                </a14:m>
                <a:r>
                  <a:rPr lang="en-US" sz="2800" dirty="0">
                    <a:solidFill>
                      <a:schemeClr val="tx1"/>
                    </a:solidFill>
                    <a:latin typeface="Times New Roman" panose="02020603050405020304" pitchFamily="18" charset="0"/>
                    <a:cs typeface="NikoshBAN" panose="02000000000000000000" pitchFamily="2" charset="0"/>
                  </a:rPr>
                  <a:t>100</a:t>
                </a:r>
                <a:r>
                  <a:rPr lang="bn-IN" sz="2800" dirty="0">
                    <a:solidFill>
                      <a:schemeClr val="tx1"/>
                    </a:solidFill>
                    <a:latin typeface="NikoshBAN" panose="02000000000000000000" pitchFamily="2" charset="0"/>
                    <a:cs typeface="NikoshBAN" panose="02000000000000000000" pitchFamily="2" charset="0"/>
                  </a:rPr>
                  <a:t>%</a:t>
                </a:r>
                <a:endParaRPr lang="en-GB" sz="2800" dirty="0">
                  <a:solidFill>
                    <a:schemeClr val="tx1"/>
                  </a:solidFill>
                  <a:latin typeface="NikoshBAN" panose="02000000000000000000" pitchFamily="2" charset="0"/>
                  <a:cs typeface="NikoshBAN" panose="02000000000000000000" pitchFamily="2" charset="0"/>
                </a:endParaRPr>
              </a:p>
              <a:p>
                <a:pPr algn="ctr"/>
                <a:endParaRPr lang="en-GB" dirty="0"/>
              </a:p>
            </p:txBody>
          </p:sp>
        </mc:Choice>
        <mc:Fallback xmlns="">
          <p:sp>
            <p:nvSpPr>
              <p:cNvPr id="29" name="Rounded Rectangle 28"/>
              <p:cNvSpPr>
                <a:spLocks noRot="1" noChangeAspect="1" noMove="1" noResize="1" noEditPoints="1" noAdjustHandles="1" noChangeArrowheads="1" noChangeShapeType="1" noTextEdit="1"/>
              </p:cNvSpPr>
              <p:nvPr/>
            </p:nvSpPr>
            <p:spPr>
              <a:xfrm>
                <a:off x="1778700" y="6007050"/>
                <a:ext cx="1315481" cy="562708"/>
              </a:xfrm>
              <a:prstGeom prst="roundRect">
                <a:avLst/>
              </a:prstGeom>
              <a:blipFill rotWithShape="0">
                <a:blip r:embed="rId14"/>
                <a:stretch>
                  <a:fillRect t="-46465" r="-4505" b="-25253"/>
                </a:stretch>
              </a:blipFill>
              <a:ln w="38100">
                <a:solidFill>
                  <a:srgbClr val="7030A0"/>
                </a:solidFill>
                <a:prstDash val="sysDash"/>
              </a:ln>
            </p:spPr>
            <p:txBody>
              <a:bodyPr/>
              <a:lstStyle/>
              <a:p>
                <a:r>
                  <a:rPr lang="en-GB">
                    <a:noFill/>
                  </a:rPr>
                  <a:t> </a:t>
                </a:r>
              </a:p>
            </p:txBody>
          </p:sp>
        </mc:Fallback>
      </mc:AlternateContent>
    </p:spTree>
    <p:extLst>
      <p:ext uri="{BB962C8B-B14F-4D97-AF65-F5344CB8AC3E}">
        <p14:creationId xmlns:p14="http://schemas.microsoft.com/office/powerpoint/2010/main" val="294608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2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subTnLst>
                                    <p:audio>
                                      <p:cMediaNode>
                                        <p:cTn display="0" masterRel="sameClick">
                                          <p:stCondLst>
                                            <p:cond evt="begin" delay="0">
                                              <p:tn val="53"/>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8"/>
                    </p:tgtEl>
                  </p:cond>
                </p:stCondLst>
                <p:endSync evt="end" delay="0">
                  <p:rtn val="all"/>
                </p:endSync>
                <p:childTnLst>
                  <p:par>
                    <p:cTn id="57" fill="hold">
                      <p:stCondLst>
                        <p:cond delay="0"/>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00"/>
                                        <p:tgtEl>
                                          <p:spTgt spid="14"/>
                                        </p:tgtEl>
                                      </p:cBhvr>
                                    </p:animEffect>
                                  </p:childTnLst>
                                  <p:subTnLst>
                                    <p:audio>
                                      <p:cMediaNode>
                                        <p:cTn display="0" masterRel="sameClick">
                                          <p:stCondLst>
                                            <p:cond evt="begin" delay="0">
                                              <p:tn val="59"/>
                                            </p:cond>
                                          </p:stCondLst>
                                          <p:endCondLst>
                                            <p:cond evt="onStopAudio" delay="0">
                                              <p:tgtEl>
                                                <p:sldTgt/>
                                              </p:tgtEl>
                                            </p:cond>
                                          </p:endCondLst>
                                        </p:cTn>
                                        <p:tgtEl>
                                          <p:sndTgt r:embed="rId3" name="Voice 003_sd.wav"/>
                                        </p:tgtEl>
                                      </p:cMediaNode>
                                    </p:audio>
                                  </p:subTnLst>
                                </p:cTn>
                              </p:par>
                            </p:childTnLst>
                          </p:cTn>
                        </p:par>
                      </p:childTnLst>
                    </p:cTn>
                  </p:par>
                </p:childTnLst>
              </p:cTn>
              <p:nextCondLst>
                <p:cond evt="onClick" delay="0">
                  <p:tgtEl>
                    <p:spTgt spid="8"/>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00"/>
                                        <p:tgtEl>
                                          <p:spTgt spid="13"/>
                                        </p:tgtEl>
                                      </p:cBhvr>
                                    </p:animEffect>
                                  </p:childTnLst>
                                  <p:subTnLst>
                                    <p:audio>
                                      <p:cMediaNode>
                                        <p:cTn display="0" masterRel="sameClick">
                                          <p:stCondLst>
                                            <p:cond evt="begin" delay="0">
                                              <p:tn val="65"/>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1"/>
                    </p:tgtEl>
                  </p:cond>
                </p:stCondLst>
                <p:endSync evt="end" delay="0">
                  <p:rtn val="all"/>
                </p:endSync>
                <p:childTnLst>
                  <p:par>
                    <p:cTn id="69" fill="hold">
                      <p:stCondLst>
                        <p:cond delay="0"/>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500"/>
                                        <p:tgtEl>
                                          <p:spTgt spid="15"/>
                                        </p:tgtEl>
                                      </p:cBhvr>
                                    </p:animEffect>
                                  </p:childTnLst>
                                  <p:subTnLst>
                                    <p:audio>
                                      <p:cMediaNode>
                                        <p:cTn display="0" masterRel="sameClick">
                                          <p:stCondLst>
                                            <p:cond evt="begin" delay="0">
                                              <p:tn val="71"/>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1"/>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00"/>
                                        <p:tgtEl>
                                          <p:spTgt spid="28"/>
                                        </p:tgtEl>
                                      </p:cBhvr>
                                    </p:animEffect>
                                  </p:childTnLst>
                                  <p:subTnLst>
                                    <p:audio>
                                      <p:cMediaNode>
                                        <p:cTn display="0" masterRel="sameClick">
                                          <p:stCondLst>
                                            <p:cond evt="begin" delay="0">
                                              <p:tn val="77"/>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9"/>
                  </p:tgtEl>
                </p:cond>
              </p:nextCondLst>
            </p:seq>
            <p:seq concurrent="1" nextAc="seek">
              <p:cTn id="80" restart="whenNotActive" fill="hold" evtFilter="cancelBubble" nodeType="interactiveSeq">
                <p:stCondLst>
                  <p:cond evt="onClick" delay="0">
                    <p:tgtEl>
                      <p:spTgt spid="18"/>
                    </p:tgtEl>
                  </p:cond>
                </p:stCondLst>
                <p:endSync evt="end" delay="0">
                  <p:rtn val="all"/>
                </p:endSync>
                <p:childTnLst>
                  <p:par>
                    <p:cTn id="81" fill="hold">
                      <p:stCondLst>
                        <p:cond delay="0"/>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down)">
                                      <p:cBhvr>
                                        <p:cTn id="85" dur="500"/>
                                        <p:tgtEl>
                                          <p:spTgt spid="26"/>
                                        </p:tgtEl>
                                      </p:cBhvr>
                                    </p:animEffect>
                                  </p:childTnLst>
                                  <p:subTnLst>
                                    <p:audio>
                                      <p:cMediaNode>
                                        <p:cTn display="0" masterRel="sameClick">
                                          <p:stCondLst>
                                            <p:cond evt="begin" delay="0">
                                              <p:tn val="83"/>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8"/>
                  </p:tgtEl>
                </p:cond>
              </p:nextCondLst>
            </p:seq>
            <p:seq concurrent="1" nextAc="seek">
              <p:cTn id="86" restart="whenNotActive" fill="hold" evtFilter="cancelBubble" nodeType="interactiveSeq">
                <p:stCondLst>
                  <p:cond evt="onClick" delay="0">
                    <p:tgtEl>
                      <p:spTgt spid="25"/>
                    </p:tgtEl>
                  </p:cond>
                </p:stCondLst>
                <p:endSync evt="end" delay="0">
                  <p:rtn val="all"/>
                </p:endSync>
                <p:childTnLst>
                  <p:par>
                    <p:cTn id="87" fill="hold">
                      <p:stCondLst>
                        <p:cond delay="0"/>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down)">
                                      <p:cBhvr>
                                        <p:cTn id="91" dur="500"/>
                                        <p:tgtEl>
                                          <p:spTgt spid="29"/>
                                        </p:tgtEl>
                                      </p:cBhvr>
                                    </p:animEffect>
                                  </p:childTnLst>
                                  <p:subTnLst>
                                    <p:audio>
                                      <p:cMediaNode>
                                        <p:cTn display="0" masterRel="sameClick">
                                          <p:stCondLst>
                                            <p:cond evt="begin" delay="0">
                                              <p:tn val="89"/>
                                            </p:cond>
                                          </p:stCondLst>
                                          <p:endCondLst>
                                            <p:cond evt="onStopAudio" delay="0">
                                              <p:tgtEl>
                                                <p:sldTgt/>
                                              </p:tgtEl>
                                            </p:cond>
                                          </p:endCondLst>
                                        </p:cTn>
                                        <p:tgtEl>
                                          <p:sndTgt r:embed="rId3" name="Voice 003_sd.wav"/>
                                        </p:tgtEl>
                                      </p:cMediaNode>
                                    </p:audio>
                                  </p:subTnLst>
                                </p:cTn>
                              </p:par>
                            </p:childTnLst>
                          </p:cTn>
                        </p:par>
                      </p:childTnLst>
                    </p:cTn>
                  </p:par>
                </p:childTnLst>
              </p:cTn>
              <p:nextCondLst>
                <p:cond evt="onClick" delay="0">
                  <p:tgtEl>
                    <p:spTgt spid="25"/>
                  </p:tgtEl>
                </p:cond>
              </p:nextCondLst>
            </p:seq>
            <p:seq concurrent="1" nextAc="seek">
              <p:cTn id="92" restart="whenNotActive" fill="hold" evtFilter="cancelBubble" nodeType="interactiveSeq">
                <p:stCondLst>
                  <p:cond evt="onClick" delay="0">
                    <p:tgtEl>
                      <p:spTgt spid="24"/>
                    </p:tgtEl>
                  </p:cond>
                </p:stCondLst>
                <p:endSync evt="end" delay="0">
                  <p:rtn val="all"/>
                </p:endSync>
                <p:childTnLst>
                  <p:par>
                    <p:cTn id="93" fill="hold">
                      <p:stCondLst>
                        <p:cond delay="0"/>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down)">
                                      <p:cBhvr>
                                        <p:cTn id="97" dur="500"/>
                                        <p:tgtEl>
                                          <p:spTgt spid="27"/>
                                        </p:tgtEl>
                                      </p:cBhvr>
                                    </p:animEffect>
                                  </p:childTnLst>
                                  <p:subTnLst>
                                    <p:audio>
                                      <p:cMediaNode>
                                        <p:cTn display="0" masterRel="sameClick">
                                          <p:stCondLst>
                                            <p:cond evt="begin" delay="0">
                                              <p:tn val="95"/>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24"/>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4" grpId="0" animBg="1"/>
      <p:bldP spid="25" grpId="0" animBg="1"/>
      <p:bldP spid="26" grpId="0" animBg="1"/>
      <p:bldP spid="27" grpId="0" animBg="1"/>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6333949" y="791577"/>
            <a:ext cx="4007786" cy="6956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b</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 enjoyment</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506562" y="191833"/>
            <a:ext cx="11178874" cy="5394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p>
          <a:p>
            <a:pPr algn="ctr"/>
            <a:r>
              <a:rPr lang="en-US" sz="3200" dirty="0">
                <a:solidFill>
                  <a:schemeClr val="tx1"/>
                </a:solidFill>
                <a:latin typeface="Times New Roman" panose="02020603050405020304" pitchFamily="18" charset="0"/>
                <a:cs typeface="Times New Roman" panose="02020603050405020304" pitchFamily="18" charset="0"/>
              </a:rPr>
              <a:t>3. what is the correct form of prefix-suffix both of the word “joy”?</a:t>
            </a:r>
            <a:endParaRPr lang="en-US" sz="3200" b="1" dirty="0">
              <a:solidFill>
                <a:schemeClr val="tx1"/>
              </a:solidFill>
              <a:latin typeface="Times New Roman" panose="02020603050405020304" pitchFamily="18" charset="0"/>
              <a:cs typeface="Times New Roman" panose="02020603050405020304" pitchFamily="18" charset="0"/>
            </a:endParaRPr>
          </a:p>
          <a:p>
            <a:pPr algn="ctr"/>
            <a:r>
              <a:rPr lang="en-US" sz="3200" dirty="0">
                <a:solidFill>
                  <a:schemeClr val="tx1"/>
                </a:solidFill>
                <a:latin typeface="Times New Roman" panose="02020603050405020304" pitchFamily="18" charset="0"/>
                <a:cs typeface="Times New Roman" panose="02020603050405020304" pitchFamily="18" charset="0"/>
              </a:rPr>
              <a:t>  </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44503" y="797169"/>
            <a:ext cx="3459641" cy="6844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a</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 enjoy</a:t>
            </a:r>
          </a:p>
        </p:txBody>
      </p:sp>
      <p:sp>
        <p:nvSpPr>
          <p:cNvPr id="9" name="Rectangle 8"/>
          <p:cNvSpPr/>
          <p:nvPr/>
        </p:nvSpPr>
        <p:spPr>
          <a:xfrm>
            <a:off x="6320639" y="1557831"/>
            <a:ext cx="4021096" cy="6872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d</a:t>
            </a:r>
            <a:r>
              <a:rPr lang="bn-IN" sz="3200" dirty="0">
                <a:solidFill>
                  <a:schemeClr val="tx1"/>
                </a:solidFill>
                <a:latin typeface="Times New Roman" panose="02020603050405020304" pitchFamily="18" charset="0"/>
                <a:cs typeface="NikoshBAN" panose="02000000000000000000" pitchFamily="2" charset="0"/>
              </a:rPr>
              <a:t>) </a:t>
            </a:r>
            <a:r>
              <a:rPr lang="en-US" sz="3200" dirty="0" err="1">
                <a:solidFill>
                  <a:schemeClr val="tx1"/>
                </a:solidFill>
                <a:latin typeface="Times New Roman" panose="02020603050405020304" pitchFamily="18" charset="0"/>
                <a:cs typeface="Times New Roman" panose="02020603050405020304" pitchFamily="18" charset="0"/>
              </a:rPr>
              <a:t>misjoy</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043189" y="1589715"/>
            <a:ext cx="3913124" cy="6883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NikoshBAN" panose="02000000000000000000" pitchFamily="2"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c</a:t>
            </a:r>
            <a:r>
              <a:rPr lang="bn-IN" sz="3200" dirty="0">
                <a:solidFill>
                  <a:schemeClr val="tx1"/>
                </a:solidFill>
                <a:latin typeface="Times New Roman" panose="02020603050405020304" pitchFamily="18" charset="0"/>
                <a:cs typeface="NikoshBAN" panose="02000000000000000000" pitchFamily="2" charset="0"/>
              </a:rPr>
              <a:t>) </a:t>
            </a:r>
            <a:r>
              <a:rPr lang="en-US" sz="3200" dirty="0" err="1">
                <a:solidFill>
                  <a:schemeClr val="tx1"/>
                </a:solidFill>
                <a:latin typeface="Times New Roman" panose="02020603050405020304" pitchFamily="18" charset="0"/>
                <a:cs typeface="Times New Roman" panose="02020603050405020304" pitchFamily="18" charset="0"/>
              </a:rPr>
              <a:t>joyment</a:t>
            </a:r>
            <a:endParaRPr lang="en-GB" sz="32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ounded Rectangle 10"/>
              <p:cNvSpPr/>
              <p:nvPr/>
            </p:nvSpPr>
            <p:spPr>
              <a:xfrm>
                <a:off x="1072546" y="1639879"/>
                <a:ext cx="743914"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40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4000" dirty="0">
                  <a:latin typeface="Times New Roman" panose="02020603050405020304" pitchFamily="18" charset="0"/>
                  <a:cs typeface="Times New Roman" panose="02020603050405020304" pitchFamily="18" charset="0"/>
                </a:endParaRPr>
              </a:p>
            </p:txBody>
          </p:sp>
        </mc:Choice>
        <mc:Fallback xmlns="">
          <p:sp>
            <p:nvSpPr>
              <p:cNvPr id="37" name="Rounded Rectangle 36"/>
              <p:cNvSpPr>
                <a:spLocks noRot="1" noChangeAspect="1" noMove="1" noResize="1" noEditPoints="1" noAdjustHandles="1" noChangeArrowheads="1" noChangeShapeType="1" noTextEdit="1"/>
              </p:cNvSpPr>
              <p:nvPr/>
            </p:nvSpPr>
            <p:spPr>
              <a:xfrm>
                <a:off x="1072546" y="1639879"/>
                <a:ext cx="743914" cy="562708"/>
              </a:xfrm>
              <a:prstGeom prst="roundRect">
                <a:avLst/>
              </a:prstGeom>
              <a:blipFill rotWithShape="0">
                <a:blip r:embed="rId5"/>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ounded Rectangle 11"/>
              <p:cNvSpPr/>
              <p:nvPr/>
            </p:nvSpPr>
            <p:spPr>
              <a:xfrm>
                <a:off x="6424212" y="843654"/>
                <a:ext cx="1459806"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bn-IN" dirty="0">
                    <a:latin typeface="Times New Roman" panose="02020603050405020304" pitchFamily="18" charset="0"/>
                  </a:rPr>
                  <a:t> </a:t>
                </a:r>
                <a:endParaRPr lang="en-US" sz="2800" i="1"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a:p>
                <a:pPr marL="0" lvl="2" algn="ctr"/>
                <a14:m>
                  <m:oMath xmlns:m="http://schemas.openxmlformats.org/officeDocument/2006/math">
                    <m:r>
                      <a:rPr lang="en-GB" sz="2800" i="1">
                        <a:solidFill>
                          <a:schemeClr val="tx1"/>
                        </a:solidFill>
                        <a:latin typeface="Cambria Math" panose="02040503050406030204" pitchFamily="18" charset="0"/>
                        <a:ea typeface="Cambria Math" panose="02040503050406030204" pitchFamily="18" charset="0"/>
                        <a:cs typeface="NikoshBAN" panose="02000000000000000000" pitchFamily="2" charset="0"/>
                      </a:rPr>
                      <m:t>√</m:t>
                    </m:r>
                    <m:r>
                      <a:rPr lang="en-US" sz="2800" b="0" i="0"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100</m:t>
                    </m:r>
                  </m:oMath>
                </a14:m>
                <a:r>
                  <a:rPr lang="bn-IN" sz="2800" dirty="0">
                    <a:solidFill>
                      <a:schemeClr val="tx1"/>
                    </a:solidFill>
                    <a:latin typeface="Times New Roman" panose="02020603050405020304" pitchFamily="18" charset="0"/>
                    <a:cs typeface="NikoshBAN" panose="02000000000000000000" pitchFamily="2" charset="0"/>
                  </a:rPr>
                  <a:t>%  </a:t>
                </a:r>
                <a:r>
                  <a:rPr lang="en-US" sz="2800" dirty="0">
                    <a:solidFill>
                      <a:schemeClr val="tx1"/>
                    </a:solidFill>
                    <a:latin typeface="Times New Roman" panose="02020603050405020304" pitchFamily="18" charset="0"/>
                    <a:cs typeface="NikoshBAN" panose="02000000000000000000" pitchFamily="2" charset="0"/>
                  </a:rPr>
                  <a:t>  </a:t>
                </a:r>
                <a:r>
                  <a:rPr lang="en-US" sz="2800" dirty="0">
                    <a:solidFill>
                      <a:schemeClr val="tx1"/>
                    </a:solidFill>
                    <a:latin typeface="Times New Roman" panose="02020603050405020304" pitchFamily="18" charset="0"/>
                    <a:cs typeface="Times New Roman" panose="02020603050405020304" pitchFamily="18" charset="0"/>
                  </a:rPr>
                  <a:t>  </a:t>
                </a:r>
                <a:endParaRPr lang="en-GB" sz="2800" dirty="0">
                  <a:solidFill>
                    <a:schemeClr val="tx1"/>
                  </a:solidFill>
                  <a:latin typeface="Times New Roman" panose="02020603050405020304" pitchFamily="18" charset="0"/>
                  <a:cs typeface="Times New Roman" panose="02020603050405020304" pitchFamily="18" charset="0"/>
                </a:endParaRPr>
              </a:p>
              <a:p>
                <a:pPr algn="ctr"/>
                <a:endParaRPr lang="en-GB" dirty="0">
                  <a:latin typeface="Times New Roman" panose="02020603050405020304" pitchFamily="18" charset="0"/>
                  <a:cs typeface="Times New Roman" panose="02020603050405020304" pitchFamily="18" charset="0"/>
                </a:endParaRPr>
              </a:p>
            </p:txBody>
          </p:sp>
        </mc:Choice>
        <mc:Fallback xmlns="">
          <p:sp>
            <p:nvSpPr>
              <p:cNvPr id="12" name="Rounded Rectangle 11"/>
              <p:cNvSpPr>
                <a:spLocks noRot="1" noChangeAspect="1" noMove="1" noResize="1" noEditPoints="1" noAdjustHandles="1" noChangeArrowheads="1" noChangeShapeType="1" noTextEdit="1"/>
              </p:cNvSpPr>
              <p:nvPr/>
            </p:nvSpPr>
            <p:spPr>
              <a:xfrm>
                <a:off x="6424212" y="843654"/>
                <a:ext cx="1459806" cy="562708"/>
              </a:xfrm>
              <a:prstGeom prst="roundRect">
                <a:avLst/>
              </a:prstGeom>
              <a:blipFill rotWithShape="0">
                <a:blip r:embed="rId6"/>
                <a:stretch>
                  <a:fillRect t="-46465" r="-13469" b="-25253"/>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ounded Rectangle 12"/>
              <p:cNvSpPr/>
              <p:nvPr/>
            </p:nvSpPr>
            <p:spPr>
              <a:xfrm>
                <a:off x="6451244" y="1612704"/>
                <a:ext cx="732501"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40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4000" dirty="0">
                  <a:latin typeface="Times New Roman" panose="02020603050405020304" pitchFamily="18" charset="0"/>
                  <a:cs typeface="Times New Roman" panose="02020603050405020304" pitchFamily="18" charset="0"/>
                </a:endParaRPr>
              </a:p>
            </p:txBody>
          </p:sp>
        </mc:Choice>
        <mc:Fallback xmlns="">
          <p:sp>
            <p:nvSpPr>
              <p:cNvPr id="39" name="Rounded Rectangle 38"/>
              <p:cNvSpPr>
                <a:spLocks noRot="1" noChangeAspect="1" noMove="1" noResize="1" noEditPoints="1" noAdjustHandles="1" noChangeArrowheads="1" noChangeShapeType="1" noTextEdit="1"/>
              </p:cNvSpPr>
              <p:nvPr/>
            </p:nvSpPr>
            <p:spPr>
              <a:xfrm>
                <a:off x="6451244" y="1612704"/>
                <a:ext cx="732501" cy="562708"/>
              </a:xfrm>
              <a:prstGeom prst="roundRect">
                <a:avLst/>
              </a:prstGeom>
              <a:blipFill rotWithShape="0">
                <a:blip r:embed="rId7"/>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ounded Rectangle 13"/>
              <p:cNvSpPr/>
              <p:nvPr/>
            </p:nvSpPr>
            <p:spPr>
              <a:xfrm>
                <a:off x="1528601" y="839850"/>
                <a:ext cx="745536"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40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4000" dirty="0">
                  <a:latin typeface="Times New Roman" panose="02020603050405020304" pitchFamily="18" charset="0"/>
                  <a:cs typeface="Times New Roman" panose="02020603050405020304" pitchFamily="18" charset="0"/>
                </a:endParaRPr>
              </a:p>
            </p:txBody>
          </p:sp>
        </mc:Choice>
        <mc:Fallback xmlns="">
          <p:sp>
            <p:nvSpPr>
              <p:cNvPr id="40" name="Rounded Rectangle 39"/>
              <p:cNvSpPr>
                <a:spLocks noRot="1" noChangeAspect="1" noMove="1" noResize="1" noEditPoints="1" noAdjustHandles="1" noChangeArrowheads="1" noChangeShapeType="1" noTextEdit="1"/>
              </p:cNvSpPr>
              <p:nvPr/>
            </p:nvSpPr>
            <p:spPr>
              <a:xfrm>
                <a:off x="1528601" y="839850"/>
                <a:ext cx="745536" cy="562708"/>
              </a:xfrm>
              <a:prstGeom prst="roundRect">
                <a:avLst/>
              </a:prstGeom>
              <a:blipFill rotWithShape="0">
                <a:blip r:embed="rId8"/>
                <a:stretch>
                  <a:fillRect/>
                </a:stretch>
              </a:blipFill>
              <a:ln w="38100">
                <a:solidFill>
                  <a:srgbClr val="7030A0"/>
                </a:solidFill>
                <a:prstDash val="sysDash"/>
              </a:ln>
            </p:spPr>
            <p:txBody>
              <a:bodyPr/>
              <a:lstStyle/>
              <a:p>
                <a:r>
                  <a:rPr lang="en-GB">
                    <a:noFill/>
                  </a:rPr>
                  <a:t> </a:t>
                </a:r>
              </a:p>
            </p:txBody>
          </p:sp>
        </mc:Fallback>
      </mc:AlternateContent>
      <p:sp>
        <p:nvSpPr>
          <p:cNvPr id="15" name="Rectangle 14"/>
          <p:cNvSpPr/>
          <p:nvPr/>
        </p:nvSpPr>
        <p:spPr>
          <a:xfrm>
            <a:off x="249074" y="2398680"/>
            <a:ext cx="11560853" cy="5666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4. what is the correct form of prefix of the word “operate”?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359296" y="3038238"/>
            <a:ext cx="4214258" cy="6956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b</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operator</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528601" y="3028710"/>
            <a:ext cx="4196948" cy="696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a</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operation</a:t>
            </a:r>
          </a:p>
        </p:txBody>
      </p:sp>
      <p:sp>
        <p:nvSpPr>
          <p:cNvPr id="18" name="Rectangle 17"/>
          <p:cNvSpPr/>
          <p:nvPr/>
        </p:nvSpPr>
        <p:spPr>
          <a:xfrm>
            <a:off x="6380425" y="3805232"/>
            <a:ext cx="4193129" cy="6872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d</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co-operation</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528601" y="3801559"/>
            <a:ext cx="4196948" cy="6883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c</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co-operate  </a:t>
            </a:r>
            <a:endParaRPr lang="en-GB" sz="32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ounded Rectangle 23"/>
              <p:cNvSpPr/>
              <p:nvPr/>
            </p:nvSpPr>
            <p:spPr>
              <a:xfrm>
                <a:off x="6451244" y="3091270"/>
                <a:ext cx="569220"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latin typeface="Times New Roman" panose="02020603050405020304" pitchFamily="18" charset="0"/>
                  <a:cs typeface="Times New Roman" panose="02020603050405020304" pitchFamily="18" charset="0"/>
                </a:endParaRPr>
              </a:p>
            </p:txBody>
          </p:sp>
        </mc:Choice>
        <mc:Fallback xmlns="">
          <p:sp>
            <p:nvSpPr>
              <p:cNvPr id="46" name="Rounded Rectangle 45"/>
              <p:cNvSpPr>
                <a:spLocks noRot="1" noChangeAspect="1" noMove="1" noResize="1" noEditPoints="1" noAdjustHandles="1" noChangeArrowheads="1" noChangeShapeType="1" noTextEdit="1"/>
              </p:cNvSpPr>
              <p:nvPr/>
            </p:nvSpPr>
            <p:spPr>
              <a:xfrm>
                <a:off x="6451244" y="3091270"/>
                <a:ext cx="569220" cy="562708"/>
              </a:xfrm>
              <a:prstGeom prst="roundRect">
                <a:avLst/>
              </a:prstGeom>
              <a:blipFill rotWithShape="0">
                <a:blip r:embed="rId9"/>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ounded Rectangle 24"/>
              <p:cNvSpPr/>
              <p:nvPr/>
            </p:nvSpPr>
            <p:spPr>
              <a:xfrm>
                <a:off x="6450601" y="3867776"/>
                <a:ext cx="569220"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smtClean="0">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latin typeface="Times New Roman" panose="02020603050405020304" pitchFamily="18" charset="0"/>
                  <a:cs typeface="Times New Roman" panose="02020603050405020304" pitchFamily="18" charset="0"/>
                </a:endParaRPr>
              </a:p>
            </p:txBody>
          </p:sp>
        </mc:Choice>
        <mc:Fallback xmlns="">
          <p:sp>
            <p:nvSpPr>
              <p:cNvPr id="47" name="Rounded Rectangle 46"/>
              <p:cNvSpPr>
                <a:spLocks noRot="1" noChangeAspect="1" noMove="1" noResize="1" noEditPoints="1" noAdjustHandles="1" noChangeArrowheads="1" noChangeShapeType="1" noTextEdit="1"/>
              </p:cNvSpPr>
              <p:nvPr/>
            </p:nvSpPr>
            <p:spPr>
              <a:xfrm>
                <a:off x="6450601" y="3867776"/>
                <a:ext cx="569220" cy="562708"/>
              </a:xfrm>
              <a:prstGeom prst="roundRect">
                <a:avLst/>
              </a:prstGeom>
              <a:blipFill rotWithShape="0">
                <a:blip r:embed="rId10"/>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ounded Rectangle 25"/>
              <p:cNvSpPr/>
              <p:nvPr/>
            </p:nvSpPr>
            <p:spPr>
              <a:xfrm>
                <a:off x="1901369" y="3091270"/>
                <a:ext cx="566125"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latin typeface="Times New Roman" panose="02020603050405020304" pitchFamily="18" charset="0"/>
                  <a:cs typeface="Times New Roman" panose="02020603050405020304" pitchFamily="18" charset="0"/>
                </a:endParaRPr>
              </a:p>
            </p:txBody>
          </p:sp>
        </mc:Choice>
        <mc:Fallback xmlns="">
          <p:sp>
            <p:nvSpPr>
              <p:cNvPr id="48" name="Rounded Rectangle 47"/>
              <p:cNvSpPr>
                <a:spLocks noRot="1" noChangeAspect="1" noMove="1" noResize="1" noEditPoints="1" noAdjustHandles="1" noChangeArrowheads="1" noChangeShapeType="1" noTextEdit="1"/>
              </p:cNvSpPr>
              <p:nvPr/>
            </p:nvSpPr>
            <p:spPr>
              <a:xfrm>
                <a:off x="1901369" y="3091270"/>
                <a:ext cx="566125" cy="562708"/>
              </a:xfrm>
              <a:prstGeom prst="roundRect">
                <a:avLst/>
              </a:prstGeom>
              <a:blipFill rotWithShape="0">
                <a:blip r:embed="rId11"/>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ounded Rectangle 26"/>
              <p:cNvSpPr/>
              <p:nvPr/>
            </p:nvSpPr>
            <p:spPr>
              <a:xfrm>
                <a:off x="1661376" y="3867776"/>
                <a:ext cx="1330002"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bn-IN" dirty="0">
                    <a:latin typeface="Times New Roman" panose="02020603050405020304" pitchFamily="18" charset="0"/>
                  </a:rPr>
                  <a:t> </a:t>
                </a:r>
                <a14:m>
                  <m:oMath xmlns:m="http://schemas.openxmlformats.org/officeDocument/2006/math">
                    <m:r>
                      <a:rPr lang="en-GB" sz="2800" i="1">
                        <a:solidFill>
                          <a:schemeClr val="tx1"/>
                        </a:solidFill>
                        <a:latin typeface="Cambria Math" panose="02040503050406030204" pitchFamily="18" charset="0"/>
                        <a:ea typeface="Cambria Math" panose="02040503050406030204" pitchFamily="18" charset="0"/>
                        <a:cs typeface="NikoshBAN" panose="02000000000000000000" pitchFamily="2" charset="0"/>
                      </a:rPr>
                      <m:t>√</m:t>
                    </m:r>
                  </m:oMath>
                </a14:m>
                <a:r>
                  <a:rPr lang="en-US" sz="2800" dirty="0">
                    <a:solidFill>
                      <a:schemeClr val="tx1"/>
                    </a:solidFill>
                    <a:latin typeface="Times New Roman" panose="02020603050405020304" pitchFamily="18" charset="0"/>
                    <a:cs typeface="Times New Roman" panose="02020603050405020304" pitchFamily="18" charset="0"/>
                  </a:rPr>
                  <a:t>100</a:t>
                </a:r>
                <a:r>
                  <a:rPr lang="bn-IN" sz="2800" dirty="0">
                    <a:solidFill>
                      <a:schemeClr val="tx1"/>
                    </a:solidFill>
                    <a:latin typeface="Times New Roman" panose="02020603050405020304" pitchFamily="18" charset="0"/>
                    <a:cs typeface="NikoshBAN" panose="02000000000000000000" pitchFamily="2" charset="0"/>
                  </a:rPr>
                  <a:t>%</a:t>
                </a:r>
                <a:endParaRPr lang="en-GB" sz="2800" dirty="0">
                  <a:solidFill>
                    <a:schemeClr val="tx1"/>
                  </a:solidFill>
                  <a:latin typeface="Times New Roman" panose="02020603050405020304" pitchFamily="18" charset="0"/>
                  <a:cs typeface="Times New Roman" panose="02020603050405020304" pitchFamily="18" charset="0"/>
                </a:endParaRPr>
              </a:p>
              <a:p>
                <a:pPr algn="ctr"/>
                <a:endParaRPr lang="en-GB" dirty="0">
                  <a:latin typeface="Times New Roman" panose="02020603050405020304" pitchFamily="18" charset="0"/>
                  <a:cs typeface="Times New Roman" panose="02020603050405020304" pitchFamily="18" charset="0"/>
                </a:endParaRPr>
              </a:p>
            </p:txBody>
          </p:sp>
        </mc:Choice>
        <mc:Fallback xmlns="">
          <p:sp>
            <p:nvSpPr>
              <p:cNvPr id="49" name="Rounded Rectangle 48"/>
              <p:cNvSpPr>
                <a:spLocks noRot="1" noChangeAspect="1" noMove="1" noResize="1" noEditPoints="1" noAdjustHandles="1" noChangeArrowheads="1" noChangeShapeType="1" noTextEdit="1"/>
              </p:cNvSpPr>
              <p:nvPr/>
            </p:nvSpPr>
            <p:spPr>
              <a:xfrm>
                <a:off x="1661376" y="3867776"/>
                <a:ext cx="1330002" cy="562708"/>
              </a:xfrm>
              <a:prstGeom prst="roundRect">
                <a:avLst/>
              </a:prstGeom>
              <a:blipFill rotWithShape="0">
                <a:blip r:embed="rId12"/>
                <a:stretch>
                  <a:fillRect t="-46465" r="-4018" b="-26263"/>
                </a:stretch>
              </a:blipFill>
              <a:ln w="38100">
                <a:solidFill>
                  <a:srgbClr val="7030A0"/>
                </a:solidFill>
                <a:prstDash val="sysDash"/>
              </a:ln>
            </p:spPr>
            <p:txBody>
              <a:bodyPr/>
              <a:lstStyle/>
              <a:p>
                <a:r>
                  <a:rPr lang="en-GB">
                    <a:noFill/>
                  </a:rPr>
                  <a:t> </a:t>
                </a:r>
              </a:p>
            </p:txBody>
          </p:sp>
        </mc:Fallback>
      </mc:AlternateContent>
      <p:sp>
        <p:nvSpPr>
          <p:cNvPr id="28" name="Rectangle 27"/>
          <p:cNvSpPr/>
          <p:nvPr/>
        </p:nvSpPr>
        <p:spPr>
          <a:xfrm>
            <a:off x="186276" y="4540273"/>
            <a:ext cx="11819446" cy="5666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5. what is the correct form of prefix-suffix both of the word “employ”?</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6511695" y="5204967"/>
            <a:ext cx="3714129" cy="6956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b</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employee</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1302155" y="5195439"/>
            <a:ext cx="4575794" cy="696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a</a:t>
            </a:r>
            <a:r>
              <a:rPr lang="bn-IN" sz="3200" dirty="0">
                <a:solidFill>
                  <a:schemeClr val="tx1"/>
                </a:solidFill>
                <a:latin typeface="Times New Roman" panose="02020603050405020304" pitchFamily="18" charset="0"/>
                <a:cs typeface="NikoshBAN" panose="02000000000000000000" pitchFamily="2" charset="0"/>
              </a:rPr>
              <a:t>) </a:t>
            </a:r>
            <a:r>
              <a:rPr lang="en-US" sz="3200" dirty="0" err="1">
                <a:solidFill>
                  <a:schemeClr val="tx1"/>
                </a:solidFill>
                <a:latin typeface="Times New Roman" panose="02020603050405020304" pitchFamily="18" charset="0"/>
                <a:cs typeface="Times New Roman" panose="02020603050405020304" pitchFamily="18" charset="0"/>
              </a:rPr>
              <a:t>unemploy</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6532826" y="6012370"/>
            <a:ext cx="3692999" cy="6872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d</a:t>
            </a:r>
            <a:r>
              <a:rPr lang="bn-IN" sz="3200" dirty="0">
                <a:solidFill>
                  <a:schemeClr val="tx1"/>
                </a:solidFill>
                <a:latin typeface="Times New Roman" panose="02020603050405020304" pitchFamily="18" charset="0"/>
                <a:cs typeface="NikoshBAN" panose="02000000000000000000" pitchFamily="2" charset="0"/>
              </a:rPr>
              <a:t>) </a:t>
            </a:r>
            <a:r>
              <a:rPr lang="en-US" sz="3200" dirty="0" err="1">
                <a:solidFill>
                  <a:schemeClr val="tx1"/>
                </a:solidFill>
                <a:latin typeface="Times New Roman" panose="02020603050405020304" pitchFamily="18" charset="0"/>
                <a:cs typeface="Times New Roman" panose="02020603050405020304" pitchFamily="18" charset="0"/>
              </a:rPr>
              <a:t>nonemploy</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1275008" y="5968288"/>
            <a:ext cx="4573845" cy="6883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          </a:t>
            </a:r>
            <a:r>
              <a:rPr lang="bn-IN" sz="3200" dirty="0">
                <a:solidFill>
                  <a:schemeClr val="tx1"/>
                </a:solidFill>
                <a:latin typeface="Times New Roman" panose="02020603050405020304" pitchFamily="18" charset="0"/>
                <a:cs typeface="NikoshBAN" panose="02000000000000000000" pitchFamily="2" charset="0"/>
              </a:rPr>
              <a:t>(</a:t>
            </a:r>
            <a:r>
              <a:rPr lang="en-US" sz="3200" dirty="0">
                <a:solidFill>
                  <a:schemeClr val="tx1"/>
                </a:solidFill>
                <a:latin typeface="Times New Roman" panose="02020603050405020304" pitchFamily="18" charset="0"/>
                <a:cs typeface="Times New Roman" panose="02020603050405020304" pitchFamily="18" charset="0"/>
              </a:rPr>
              <a:t>c</a:t>
            </a:r>
            <a:r>
              <a:rPr lang="bn-IN" sz="3200" dirty="0">
                <a:solidFill>
                  <a:schemeClr val="tx1"/>
                </a:solidFill>
                <a:latin typeface="Times New Roman" panose="02020603050405020304" pitchFamily="18" charset="0"/>
                <a:cs typeface="NikoshBAN" panose="02000000000000000000" pitchFamily="2" charset="0"/>
              </a:rPr>
              <a:t>) </a:t>
            </a:r>
            <a:r>
              <a:rPr lang="en-US" sz="3200" dirty="0">
                <a:solidFill>
                  <a:schemeClr val="tx1"/>
                </a:solidFill>
                <a:latin typeface="Times New Roman" panose="02020603050405020304" pitchFamily="18" charset="0"/>
                <a:cs typeface="Times New Roman" panose="02020603050405020304" pitchFamily="18" charset="0"/>
              </a:rPr>
              <a:t>unemployment </a:t>
            </a:r>
            <a:endParaRPr lang="en-GB" sz="32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Rounded Rectangle 32"/>
              <p:cNvSpPr/>
              <p:nvPr/>
            </p:nvSpPr>
            <p:spPr>
              <a:xfrm>
                <a:off x="6603644" y="5257999"/>
                <a:ext cx="569220"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latin typeface="Times New Roman" panose="02020603050405020304" pitchFamily="18" charset="0"/>
                  <a:cs typeface="Times New Roman" panose="02020603050405020304" pitchFamily="18" charset="0"/>
                </a:endParaRPr>
              </a:p>
            </p:txBody>
          </p:sp>
        </mc:Choice>
        <mc:Fallback xmlns="">
          <p:sp>
            <p:nvSpPr>
              <p:cNvPr id="56" name="Rounded Rectangle 55"/>
              <p:cNvSpPr>
                <a:spLocks noRot="1" noChangeAspect="1" noMove="1" noResize="1" noEditPoints="1" noAdjustHandles="1" noChangeArrowheads="1" noChangeShapeType="1" noTextEdit="1"/>
              </p:cNvSpPr>
              <p:nvPr/>
            </p:nvSpPr>
            <p:spPr>
              <a:xfrm>
                <a:off x="6603644" y="5257999"/>
                <a:ext cx="569220" cy="562708"/>
              </a:xfrm>
              <a:prstGeom prst="roundRect">
                <a:avLst/>
              </a:prstGeom>
              <a:blipFill rotWithShape="0">
                <a:blip r:embed="rId13"/>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ounded Rectangle 33"/>
              <p:cNvSpPr/>
              <p:nvPr/>
            </p:nvSpPr>
            <p:spPr>
              <a:xfrm>
                <a:off x="6592937" y="6072721"/>
                <a:ext cx="569220"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smtClean="0">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latin typeface="Times New Roman" panose="02020603050405020304" pitchFamily="18" charset="0"/>
                  <a:cs typeface="Times New Roman" panose="02020603050405020304" pitchFamily="18" charset="0"/>
                </a:endParaRPr>
              </a:p>
            </p:txBody>
          </p:sp>
        </mc:Choice>
        <mc:Fallback xmlns="">
          <p:sp>
            <p:nvSpPr>
              <p:cNvPr id="57" name="Rounded Rectangle 56"/>
              <p:cNvSpPr>
                <a:spLocks noRot="1" noChangeAspect="1" noMove="1" noResize="1" noEditPoints="1" noAdjustHandles="1" noChangeArrowheads="1" noChangeShapeType="1" noTextEdit="1"/>
              </p:cNvSpPr>
              <p:nvPr/>
            </p:nvSpPr>
            <p:spPr>
              <a:xfrm>
                <a:off x="6592937" y="6072721"/>
                <a:ext cx="569220" cy="562708"/>
              </a:xfrm>
              <a:prstGeom prst="roundRect">
                <a:avLst/>
              </a:prstGeom>
              <a:blipFill rotWithShape="0">
                <a:blip r:embed="rId14"/>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ounded Rectangle 34"/>
              <p:cNvSpPr/>
              <p:nvPr/>
            </p:nvSpPr>
            <p:spPr>
              <a:xfrm>
                <a:off x="2053769" y="5257999"/>
                <a:ext cx="566125"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14:m>
                  <m:oMathPara xmlns:m="http://schemas.openxmlformats.org/officeDocument/2006/math">
                    <m:oMathParaPr>
                      <m:jc m:val="centerGroup"/>
                    </m:oMathParaPr>
                    <m:oMath xmlns:m="http://schemas.openxmlformats.org/officeDocument/2006/math">
                      <m:r>
                        <a:rPr lang="bn-IN" sz="3600" i="1">
                          <a:solidFill>
                            <a:srgbClr val="FF0000"/>
                          </a:solidFill>
                          <a:latin typeface="Cambria Math" panose="02040503050406030204" pitchFamily="18" charset="0"/>
                          <a:ea typeface="Cambria Math" panose="02040503050406030204" pitchFamily="18" charset="0"/>
                          <a:cs typeface="NikoshBAN" panose="02000000000000000000" pitchFamily="2" charset="0"/>
                        </a:rPr>
                        <m:t>×</m:t>
                      </m:r>
                    </m:oMath>
                  </m:oMathPara>
                </a14:m>
                <a:endParaRPr lang="en-GB" sz="3600" dirty="0">
                  <a:latin typeface="Times New Roman" panose="02020603050405020304" pitchFamily="18" charset="0"/>
                  <a:cs typeface="Times New Roman" panose="02020603050405020304" pitchFamily="18" charset="0"/>
                </a:endParaRPr>
              </a:p>
            </p:txBody>
          </p:sp>
        </mc:Choice>
        <mc:Fallback xmlns="">
          <p:sp>
            <p:nvSpPr>
              <p:cNvPr id="58" name="Rounded Rectangle 57"/>
              <p:cNvSpPr>
                <a:spLocks noRot="1" noChangeAspect="1" noMove="1" noResize="1" noEditPoints="1" noAdjustHandles="1" noChangeArrowheads="1" noChangeShapeType="1" noTextEdit="1"/>
              </p:cNvSpPr>
              <p:nvPr/>
            </p:nvSpPr>
            <p:spPr>
              <a:xfrm>
                <a:off x="2053769" y="5257999"/>
                <a:ext cx="566125" cy="562708"/>
              </a:xfrm>
              <a:prstGeom prst="roundRect">
                <a:avLst/>
              </a:prstGeom>
              <a:blipFill rotWithShape="0">
                <a:blip r:embed="rId15"/>
                <a:stretch>
                  <a:fillRect/>
                </a:stretch>
              </a:blipFill>
              <a:ln w="38100">
                <a:solidFill>
                  <a:srgbClr val="7030A0"/>
                </a:solidFill>
                <a:prstDash val="sysDash"/>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ounded Rectangle 35"/>
              <p:cNvSpPr/>
              <p:nvPr/>
            </p:nvSpPr>
            <p:spPr>
              <a:xfrm>
                <a:off x="1302155" y="6018629"/>
                <a:ext cx="1329433" cy="562708"/>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bn-IN" dirty="0">
                    <a:latin typeface="Times New Roman" panose="02020603050405020304" pitchFamily="18" charset="0"/>
                  </a:rPr>
                  <a:t> </a:t>
                </a:r>
                <a14:m>
                  <m:oMath xmlns:m="http://schemas.openxmlformats.org/officeDocument/2006/math">
                    <m:r>
                      <a:rPr lang="en-GB" sz="2800" i="1">
                        <a:solidFill>
                          <a:schemeClr val="tx1"/>
                        </a:solidFill>
                        <a:latin typeface="Cambria Math" panose="02040503050406030204" pitchFamily="18" charset="0"/>
                        <a:ea typeface="Cambria Math" panose="02040503050406030204" pitchFamily="18" charset="0"/>
                        <a:cs typeface="NikoshBAN" panose="02000000000000000000" pitchFamily="2" charset="0"/>
                      </a:rPr>
                      <m:t>√</m:t>
                    </m:r>
                  </m:oMath>
                </a14:m>
                <a:r>
                  <a:rPr lang="en-US" sz="2800" dirty="0">
                    <a:solidFill>
                      <a:schemeClr val="tx1"/>
                    </a:solidFill>
                    <a:latin typeface="Times New Roman" panose="02020603050405020304" pitchFamily="18" charset="0"/>
                    <a:cs typeface="Times New Roman" panose="02020603050405020304" pitchFamily="18" charset="0"/>
                  </a:rPr>
                  <a:t>100</a:t>
                </a:r>
                <a:r>
                  <a:rPr lang="bn-IN" sz="2800" dirty="0">
                    <a:solidFill>
                      <a:schemeClr val="tx1"/>
                    </a:solidFill>
                    <a:latin typeface="Times New Roman" panose="02020603050405020304" pitchFamily="18" charset="0"/>
                    <a:cs typeface="NikoshBAN" panose="02000000000000000000" pitchFamily="2" charset="0"/>
                  </a:rPr>
                  <a:t>%</a:t>
                </a:r>
                <a:endParaRPr lang="en-GB" sz="2800" dirty="0">
                  <a:solidFill>
                    <a:schemeClr val="tx1"/>
                  </a:solidFill>
                  <a:latin typeface="Times New Roman" panose="02020603050405020304" pitchFamily="18" charset="0"/>
                  <a:cs typeface="Times New Roman" panose="02020603050405020304" pitchFamily="18" charset="0"/>
                </a:endParaRPr>
              </a:p>
              <a:p>
                <a:pPr algn="ctr"/>
                <a:endParaRPr lang="en-GB" dirty="0">
                  <a:latin typeface="Times New Roman" panose="02020603050405020304" pitchFamily="18" charset="0"/>
                  <a:cs typeface="Times New Roman" panose="02020603050405020304" pitchFamily="18" charset="0"/>
                </a:endParaRPr>
              </a:p>
            </p:txBody>
          </p:sp>
        </mc:Choice>
        <mc:Fallback xmlns="">
          <p:sp>
            <p:nvSpPr>
              <p:cNvPr id="36" name="Rounded Rectangle 35"/>
              <p:cNvSpPr>
                <a:spLocks noRot="1" noChangeAspect="1" noMove="1" noResize="1" noEditPoints="1" noAdjustHandles="1" noChangeArrowheads="1" noChangeShapeType="1" noTextEdit="1"/>
              </p:cNvSpPr>
              <p:nvPr/>
            </p:nvSpPr>
            <p:spPr>
              <a:xfrm>
                <a:off x="1302155" y="6018629"/>
                <a:ext cx="1329433" cy="562708"/>
              </a:xfrm>
              <a:prstGeom prst="roundRect">
                <a:avLst/>
              </a:prstGeom>
              <a:blipFill rotWithShape="0">
                <a:blip r:embed="rId16"/>
                <a:stretch>
                  <a:fillRect t="-46465" r="-4018" b="-25253"/>
                </a:stretch>
              </a:blipFill>
              <a:ln w="38100">
                <a:solidFill>
                  <a:srgbClr val="7030A0"/>
                </a:solidFill>
                <a:prstDash val="sysDash"/>
              </a:ln>
            </p:spPr>
            <p:txBody>
              <a:bodyPr/>
              <a:lstStyle/>
              <a:p>
                <a:r>
                  <a:rPr lang="en-GB">
                    <a:noFill/>
                  </a:rPr>
                  <a:t> </a:t>
                </a:r>
              </a:p>
            </p:txBody>
          </p:sp>
        </mc:Fallback>
      </mc:AlternateContent>
    </p:spTree>
    <p:extLst>
      <p:ext uri="{BB962C8B-B14F-4D97-AF65-F5344CB8AC3E}">
        <p14:creationId xmlns:p14="http://schemas.microsoft.com/office/powerpoint/2010/main" val="49844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ircle(in)">
                                      <p:cBhvr>
                                        <p:cTn id="45" dur="20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inVertical)">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00"/>
                                        <p:tgtEl>
                                          <p:spTgt spid="14"/>
                                        </p:tgtEl>
                                      </p:cBhvr>
                                    </p:animEffect>
                                  </p:childTnLst>
                                  <p:subTnLst>
                                    <p:audio>
                                      <p:cMediaNode>
                                        <p:cTn display="0" masterRel="sameClick">
                                          <p:stCondLst>
                                            <p:cond evt="begin" delay="0">
                                              <p:tn val="63"/>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00"/>
                                        <p:tgtEl>
                                          <p:spTgt spid="12"/>
                                        </p:tgtEl>
                                      </p:cBhvr>
                                    </p:animEffect>
                                  </p:childTnLst>
                                  <p:subTnLst>
                                    <p:audio>
                                      <p:cMediaNode>
                                        <p:cTn display="0" masterRel="sameClick">
                                          <p:stCondLst>
                                            <p:cond evt="begin" delay="0">
                                              <p:tn val="69"/>
                                            </p:cond>
                                          </p:stCondLst>
                                          <p:endCondLst>
                                            <p:cond evt="onStopAudio" delay="0">
                                              <p:tgtEl>
                                                <p:sldTgt/>
                                              </p:tgtEl>
                                            </p:cond>
                                          </p:endCondLst>
                                        </p:cTn>
                                        <p:tgtEl>
                                          <p:sndTgt r:embed="rId3" name="Voice 003_sd.wav"/>
                                        </p:tgtEl>
                                      </p:cMediaNode>
                                    </p:audio>
                                  </p:subTnLst>
                                </p:cTn>
                              </p:par>
                            </p:childTnLst>
                          </p:cTn>
                        </p:par>
                      </p:childTnLst>
                    </p:cTn>
                  </p:par>
                </p:childTnLst>
              </p:cTn>
              <p:nextCondLst>
                <p:cond evt="onClick" delay="0">
                  <p:tgtEl>
                    <p:spTgt spid="6"/>
                  </p:tgtEl>
                </p:cond>
              </p:nextCondLst>
            </p:seq>
            <p:seq concurrent="1" nextAc="seek">
              <p:cTn id="72" restart="whenNotActive" fill="hold" evtFilter="cancelBubble" nodeType="interactiveSeq">
                <p:stCondLst>
                  <p:cond evt="onClick" delay="0">
                    <p:tgtEl>
                      <p:spTgt spid="10"/>
                    </p:tgtEl>
                  </p:cond>
                </p:stCondLst>
                <p:endSync evt="end" delay="0">
                  <p:rtn val="all"/>
                </p:endSync>
                <p:childTnLst>
                  <p:par>
                    <p:cTn id="73" fill="hold">
                      <p:stCondLst>
                        <p:cond delay="0"/>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00"/>
                                        <p:tgtEl>
                                          <p:spTgt spid="11"/>
                                        </p:tgtEl>
                                      </p:cBhvr>
                                    </p:animEffect>
                                  </p:childTnLst>
                                  <p:subTnLst>
                                    <p:audio>
                                      <p:cMediaNode>
                                        <p:cTn display="0" masterRel="sameClick">
                                          <p:stCondLst>
                                            <p:cond evt="begin" delay="0">
                                              <p:tn val="75"/>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0"/>
                  </p:tgtEl>
                </p:cond>
              </p:nextCondLst>
            </p:seq>
            <p:seq concurrent="1" nextAc="seek">
              <p:cTn id="78" restart="whenNotActive" fill="hold" evtFilter="cancelBubble" nodeType="interactiveSeq">
                <p:stCondLst>
                  <p:cond evt="onClick" delay="0">
                    <p:tgtEl>
                      <p:spTgt spid="9"/>
                    </p:tgtEl>
                  </p:cond>
                </p:stCondLst>
                <p:endSync evt="end" delay="0">
                  <p:rtn val="all"/>
                </p:endSync>
                <p:childTnLst>
                  <p:par>
                    <p:cTn id="79" fill="hold">
                      <p:stCondLst>
                        <p:cond delay="0"/>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down)">
                                      <p:cBhvr>
                                        <p:cTn id="83" dur="500"/>
                                        <p:tgtEl>
                                          <p:spTgt spid="13"/>
                                        </p:tgtEl>
                                      </p:cBhvr>
                                    </p:animEffect>
                                  </p:childTnLst>
                                  <p:subTnLst>
                                    <p:audio>
                                      <p:cMediaNode>
                                        <p:cTn display="0" masterRel="sameClick">
                                          <p:stCondLst>
                                            <p:cond evt="begin" delay="0">
                                              <p:tn val="81"/>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9"/>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down)">
                                      <p:cBhvr>
                                        <p:cTn id="89" dur="500"/>
                                        <p:tgtEl>
                                          <p:spTgt spid="26"/>
                                        </p:tgtEl>
                                      </p:cBhvr>
                                    </p:animEffect>
                                  </p:childTnLst>
                                  <p:subTnLst>
                                    <p:audio>
                                      <p:cMediaNode>
                                        <p:cTn display="0" masterRel="sameClick">
                                          <p:stCondLst>
                                            <p:cond evt="begin" delay="0">
                                              <p:tn val="87"/>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7"/>
                  </p:tgtEl>
                </p:cond>
              </p:nextCondLst>
            </p:seq>
            <p:seq concurrent="1" nextAc="seek">
              <p:cTn id="90" restart="whenNotActive" fill="hold" evtFilter="cancelBubble" nodeType="interactiveSeq">
                <p:stCondLst>
                  <p:cond evt="onClick" delay="0">
                    <p:tgtEl>
                      <p:spTgt spid="16"/>
                    </p:tgtEl>
                  </p:cond>
                </p:stCondLst>
                <p:endSync evt="end" delay="0">
                  <p:rtn val="all"/>
                </p:endSync>
                <p:childTnLst>
                  <p:par>
                    <p:cTn id="91" fill="hold">
                      <p:stCondLst>
                        <p:cond delay="0"/>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subTnLst>
                                    <p:audio>
                                      <p:cMediaNode>
                                        <p:cTn display="0" masterRel="sameClick">
                                          <p:stCondLst>
                                            <p:cond evt="begin" delay="0">
                                              <p:tn val="93"/>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6"/>
                  </p:tgtEl>
                </p:cond>
              </p:nextCondLst>
            </p:seq>
            <p:seq concurrent="1" nextAc="seek">
              <p:cTn id="96" restart="whenNotActive" fill="hold" evtFilter="cancelBubble" nodeType="interactiveSeq">
                <p:stCondLst>
                  <p:cond evt="onClick" delay="0">
                    <p:tgtEl>
                      <p:spTgt spid="19"/>
                    </p:tgtEl>
                  </p:cond>
                </p:stCondLst>
                <p:endSync evt="end" delay="0">
                  <p:rtn val="all"/>
                </p:endSync>
                <p:childTnLst>
                  <p:par>
                    <p:cTn id="97" fill="hold">
                      <p:stCondLst>
                        <p:cond delay="0"/>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down)">
                                      <p:cBhvr>
                                        <p:cTn id="101" dur="500"/>
                                        <p:tgtEl>
                                          <p:spTgt spid="27"/>
                                        </p:tgtEl>
                                      </p:cBhvr>
                                    </p:animEffect>
                                  </p:childTnLst>
                                  <p:subTnLst>
                                    <p:audio>
                                      <p:cMediaNode>
                                        <p:cTn display="0" masterRel="sameClick">
                                          <p:stCondLst>
                                            <p:cond evt="begin" delay="0">
                                              <p:tn val="99"/>
                                            </p:cond>
                                          </p:stCondLst>
                                          <p:endCondLst>
                                            <p:cond evt="onStopAudio" delay="0">
                                              <p:tgtEl>
                                                <p:sldTgt/>
                                              </p:tgtEl>
                                            </p:cond>
                                          </p:endCondLst>
                                        </p:cTn>
                                        <p:tgtEl>
                                          <p:sndTgt r:embed="rId3" name="Voice 003_sd.wav"/>
                                        </p:tgtEl>
                                      </p:cMediaNode>
                                    </p:audio>
                                  </p:subTnLst>
                                </p:cTn>
                              </p:par>
                            </p:childTnLst>
                          </p:cTn>
                        </p:par>
                      </p:childTnLst>
                    </p:cTn>
                  </p:par>
                </p:childTnLst>
              </p:cTn>
              <p:nextCondLst>
                <p:cond evt="onClick" delay="0">
                  <p:tgtEl>
                    <p:spTgt spid="19"/>
                  </p:tgtEl>
                </p:cond>
              </p:nextCondLst>
            </p:seq>
            <p:seq concurrent="1" nextAc="seek">
              <p:cTn id="102" restart="whenNotActive" fill="hold" evtFilter="cancelBubble" nodeType="interactiveSeq">
                <p:stCondLst>
                  <p:cond evt="onClick" delay="0">
                    <p:tgtEl>
                      <p:spTgt spid="18"/>
                    </p:tgtEl>
                  </p:cond>
                </p:stCondLst>
                <p:endSync evt="end" delay="0">
                  <p:rtn val="all"/>
                </p:endSync>
                <p:childTnLst>
                  <p:par>
                    <p:cTn id="103" fill="hold">
                      <p:stCondLst>
                        <p:cond delay="0"/>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wipe(down)">
                                      <p:cBhvr>
                                        <p:cTn id="107" dur="500"/>
                                        <p:tgtEl>
                                          <p:spTgt spid="25"/>
                                        </p:tgtEl>
                                      </p:cBhvr>
                                    </p:animEffect>
                                  </p:childTnLst>
                                  <p:subTnLst>
                                    <p:audio>
                                      <p:cMediaNode>
                                        <p:cTn display="0" masterRel="sameClick">
                                          <p:stCondLst>
                                            <p:cond evt="begin" delay="0">
                                              <p:tn val="105"/>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18"/>
                  </p:tgtEl>
                </p:cond>
              </p:nextCondLst>
            </p:seq>
            <p:seq concurrent="1" nextAc="seek">
              <p:cTn id="108" restart="whenNotActive" fill="hold" evtFilter="cancelBubble" nodeType="interactiveSeq">
                <p:stCondLst>
                  <p:cond evt="onClick" delay="0">
                    <p:tgtEl>
                      <p:spTgt spid="30"/>
                    </p:tgtEl>
                  </p:cond>
                </p:stCondLst>
                <p:endSync evt="end" delay="0">
                  <p:rtn val="all"/>
                </p:endSync>
                <p:childTnLst>
                  <p:par>
                    <p:cTn id="109" fill="hold">
                      <p:stCondLst>
                        <p:cond delay="0"/>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down)">
                                      <p:cBhvr>
                                        <p:cTn id="113" dur="500"/>
                                        <p:tgtEl>
                                          <p:spTgt spid="35"/>
                                        </p:tgtEl>
                                      </p:cBhvr>
                                    </p:animEffect>
                                  </p:childTnLst>
                                  <p:subTnLst>
                                    <p:audio>
                                      <p:cMediaNode>
                                        <p:cTn display="0" masterRel="sameClick">
                                          <p:stCondLst>
                                            <p:cond evt="begin" delay="0">
                                              <p:tn val="111"/>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30"/>
                  </p:tgtEl>
                </p:cond>
              </p:nextCondLst>
            </p:seq>
            <p:seq concurrent="1" nextAc="seek">
              <p:cTn id="114" restart="whenNotActive" fill="hold" evtFilter="cancelBubble" nodeType="interactiveSeq">
                <p:stCondLst>
                  <p:cond evt="onClick" delay="0">
                    <p:tgtEl>
                      <p:spTgt spid="29"/>
                    </p:tgtEl>
                  </p:cond>
                </p:stCondLst>
                <p:endSync evt="end" delay="0">
                  <p:rtn val="all"/>
                </p:endSync>
                <p:childTnLst>
                  <p:par>
                    <p:cTn id="115" fill="hold">
                      <p:stCondLst>
                        <p:cond delay="0"/>
                      </p:stCondLst>
                      <p:childTnLst>
                        <p:par>
                          <p:cTn id="116" fill="hold">
                            <p:stCondLst>
                              <p:cond delay="0"/>
                            </p:stCondLst>
                            <p:childTnLst>
                              <p:par>
                                <p:cTn id="117" presetID="22" presetClass="entr" presetSubtype="4" fill="hold" grpId="0"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wipe(down)">
                                      <p:cBhvr>
                                        <p:cTn id="119" dur="500"/>
                                        <p:tgtEl>
                                          <p:spTgt spid="33"/>
                                        </p:tgtEl>
                                      </p:cBhvr>
                                    </p:animEffect>
                                  </p:childTnLst>
                                  <p:subTnLst>
                                    <p:audio>
                                      <p:cMediaNode>
                                        <p:cTn display="0" masterRel="sameClick">
                                          <p:stCondLst>
                                            <p:cond evt="begin" delay="0">
                                              <p:tn val="117"/>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29"/>
                  </p:tgtEl>
                </p:cond>
              </p:nextCondLst>
            </p:seq>
            <p:seq concurrent="1" nextAc="seek">
              <p:cTn id="120" restart="whenNotActive" fill="hold" evtFilter="cancelBubble" nodeType="interactiveSeq">
                <p:stCondLst>
                  <p:cond evt="onClick" delay="0">
                    <p:tgtEl>
                      <p:spTgt spid="32"/>
                    </p:tgtEl>
                  </p:cond>
                </p:stCondLst>
                <p:endSync evt="end" delay="0">
                  <p:rtn val="all"/>
                </p:endSync>
                <p:childTnLst>
                  <p:par>
                    <p:cTn id="121" fill="hold">
                      <p:stCondLst>
                        <p:cond delay="0"/>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wipe(down)">
                                      <p:cBhvr>
                                        <p:cTn id="125" dur="500"/>
                                        <p:tgtEl>
                                          <p:spTgt spid="36"/>
                                        </p:tgtEl>
                                      </p:cBhvr>
                                    </p:animEffect>
                                  </p:childTnLst>
                                  <p:subTnLst>
                                    <p:audio>
                                      <p:cMediaNode>
                                        <p:cTn display="0" masterRel="sameClick">
                                          <p:stCondLst>
                                            <p:cond evt="begin" delay="0">
                                              <p:tn val="123"/>
                                            </p:cond>
                                          </p:stCondLst>
                                          <p:endCondLst>
                                            <p:cond evt="onStopAudio" delay="0">
                                              <p:tgtEl>
                                                <p:sldTgt/>
                                              </p:tgtEl>
                                            </p:cond>
                                          </p:endCondLst>
                                        </p:cTn>
                                        <p:tgtEl>
                                          <p:sndTgt r:embed="rId3" name="Voice 003_sd.wav"/>
                                        </p:tgtEl>
                                      </p:cMediaNode>
                                    </p:audio>
                                  </p:subTnLst>
                                </p:cTn>
                              </p:par>
                            </p:childTnLst>
                          </p:cTn>
                        </p:par>
                      </p:childTnLst>
                    </p:cTn>
                  </p:par>
                </p:childTnLst>
              </p:cTn>
              <p:nextCondLst>
                <p:cond evt="onClick" delay="0">
                  <p:tgtEl>
                    <p:spTgt spid="32"/>
                  </p:tgtEl>
                </p:cond>
              </p:nextCondLst>
            </p:seq>
            <p:seq concurrent="1" nextAc="seek">
              <p:cTn id="126" restart="whenNotActive" fill="hold" evtFilter="cancelBubble" nodeType="interactiveSeq">
                <p:stCondLst>
                  <p:cond evt="onClick" delay="0">
                    <p:tgtEl>
                      <p:spTgt spid="31"/>
                    </p:tgtEl>
                  </p:cond>
                </p:stCondLst>
                <p:endSync evt="end" delay="0">
                  <p:rtn val="all"/>
                </p:endSync>
                <p:childTnLst>
                  <p:par>
                    <p:cTn id="127" fill="hold">
                      <p:stCondLst>
                        <p:cond delay="0"/>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wipe(down)">
                                      <p:cBhvr>
                                        <p:cTn id="131" dur="500"/>
                                        <p:tgtEl>
                                          <p:spTgt spid="34"/>
                                        </p:tgtEl>
                                      </p:cBhvr>
                                    </p:animEffect>
                                  </p:childTnLst>
                                  <p:subTnLst>
                                    <p:audio>
                                      <p:cMediaNode>
                                        <p:cTn display="0" masterRel="sameClick">
                                          <p:stCondLst>
                                            <p:cond evt="begin" delay="0">
                                              <p:tn val="129"/>
                                            </p:cond>
                                          </p:stCondLst>
                                          <p:endCondLst>
                                            <p:cond evt="onStopAudio" delay="0">
                                              <p:tgtEl>
                                                <p:sldTgt/>
                                              </p:tgtEl>
                                            </p:cond>
                                          </p:endCondLst>
                                        </p:cTn>
                                        <p:tgtEl>
                                          <p:sndTgt r:embed="rId2" name="Voice 002_sd.wav"/>
                                        </p:tgtEl>
                                      </p:cMediaNode>
                                    </p:audio>
                                  </p:subTnLst>
                                </p:cTn>
                              </p:par>
                            </p:childTnLst>
                          </p:cTn>
                        </p:par>
                      </p:childTnLst>
                    </p:cTn>
                  </p:par>
                </p:childTnLst>
              </p:cTn>
              <p:nextCondLst>
                <p:cond evt="onClick" delay="0">
                  <p:tgtEl>
                    <p:spTgt spid="31"/>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ounded Rectangle 5"/>
          <p:cNvSpPr/>
          <p:nvPr/>
        </p:nvSpPr>
        <p:spPr>
          <a:xfrm>
            <a:off x="4380973" y="486232"/>
            <a:ext cx="3430051" cy="592428"/>
          </a:xfrm>
          <a:prstGeom prst="roundRect">
            <a:avLst/>
          </a:prstGeom>
          <a:noFill/>
          <a:ln w="38100">
            <a:solidFill>
              <a:srgbClr val="4D03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 Home work</a:t>
            </a:r>
            <a:endParaRPr lang="en-GB" sz="4000" dirty="0">
              <a:solidFill>
                <a:schemeClr val="tx1"/>
              </a:solidFill>
              <a:latin typeface="Times New Roman" panose="02020603050405020304" pitchFamily="18" charset="0"/>
              <a:cs typeface="Times New Roman" panose="02020603050405020304" pitchFamily="18" charset="0"/>
            </a:endParaRPr>
          </a:p>
        </p:txBody>
      </p:sp>
      <p:sp>
        <p:nvSpPr>
          <p:cNvPr id="8" name="Action Button: Home 7">
            <a:hlinkClick r:id="" action="ppaction://hlinkshowjump?jump=firstslide" highlightClick="1"/>
          </p:cNvPr>
          <p:cNvSpPr/>
          <p:nvPr/>
        </p:nvSpPr>
        <p:spPr>
          <a:xfrm>
            <a:off x="4380973" y="1332562"/>
            <a:ext cx="3168382" cy="1717422"/>
          </a:xfrm>
          <a:prstGeom prst="actionButtonHome">
            <a:avLst/>
          </a:prstGeom>
          <a:solidFill>
            <a:schemeClr val="accent6">
              <a:lumMod val="60000"/>
              <a:lumOff val="40000"/>
            </a:schemeClr>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15654" y="3222964"/>
            <a:ext cx="9667749" cy="5394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pPr>
            <a:r>
              <a:rPr lang="en-US" sz="3200" dirty="0">
                <a:solidFill>
                  <a:schemeClr val="tx1"/>
                </a:solidFill>
                <a:latin typeface="Times New Roman" panose="02020603050405020304" pitchFamily="18" charset="0"/>
                <a:cs typeface="Times New Roman" panose="02020603050405020304" pitchFamily="18" charset="0"/>
              </a:rPr>
              <a:t> Read the following text and use affixes where needed.</a:t>
            </a:r>
          </a:p>
        </p:txBody>
      </p:sp>
      <p:sp>
        <p:nvSpPr>
          <p:cNvPr id="10" name="Rectangle 9"/>
          <p:cNvSpPr/>
          <p:nvPr/>
        </p:nvSpPr>
        <p:spPr>
          <a:xfrm>
            <a:off x="506561" y="4030575"/>
            <a:ext cx="11251850" cy="243461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 Farhana start her journey when she received an urgent call of her</a:t>
            </a:r>
          </a:p>
          <a:p>
            <a:r>
              <a:rPr lang="en-US" sz="3200" dirty="0">
                <a:solidFill>
                  <a:schemeClr val="tx1"/>
                </a:solidFill>
                <a:latin typeface="Times New Roman" panose="02020603050405020304" pitchFamily="18" charset="0"/>
                <a:cs typeface="Times New Roman" panose="02020603050405020304" pitchFamily="18" charset="0"/>
              </a:rPr>
              <a:t>mother. Her journey was comfort because of bad weather. She was look for an auto. It was rain heavy outside. Her journey would be ejoy if there was no rain. However, luck she got an auto for lift.</a:t>
            </a:r>
          </a:p>
        </p:txBody>
      </p:sp>
    </p:spTree>
    <p:extLst>
      <p:ext uri="{BB962C8B-B14F-4D97-AF65-F5344CB8AC3E}">
        <p14:creationId xmlns:p14="http://schemas.microsoft.com/office/powerpoint/2010/main" val="136895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25"/>
          <p:cNvSpPr/>
          <p:nvPr/>
        </p:nvSpPr>
        <p:spPr>
          <a:xfrm>
            <a:off x="1619390" y="366191"/>
            <a:ext cx="7186583" cy="1200329"/>
          </a:xfrm>
          <a:prstGeom prst="rect">
            <a:avLst/>
          </a:prstGeom>
          <a:noFill/>
        </p:spPr>
        <p:txBody>
          <a:bodyPr wrap="none" lIns="91440" tIns="45720" rIns="91440" bIns="45720">
            <a:spAutoFit/>
          </a:bodyPr>
          <a:lstStyle/>
          <a:p>
            <a:r>
              <a:rPr lang="en-US" sz="7200" b="1" dirty="0">
                <a:ln w="12700">
                  <a:solidFill>
                    <a:schemeClr val="accent1"/>
                  </a:solidFill>
                  <a:prstDash val="solid"/>
                </a:ln>
                <a:solidFill>
                  <a:srgbClr val="FF00FF"/>
                </a:solidFill>
                <a:effectLst>
                  <a:outerShdw dist="38100" dir="2640000" algn="bl" rotWithShape="0">
                    <a:schemeClr val="accent1"/>
                  </a:outerShdw>
                </a:effectLst>
                <a:latin typeface="Times New Roman" panose="02020603050405020304" pitchFamily="18" charset="0"/>
                <a:cs typeface="NikoshBAN" panose="02000000000000000000" pitchFamily="2" charset="0"/>
              </a:rPr>
              <a:t>See you next class</a:t>
            </a:r>
            <a:endParaRPr lang="en-GB" sz="7200" b="1" dirty="0">
              <a:ln w="12700">
                <a:solidFill>
                  <a:schemeClr val="accent1"/>
                </a:solidFill>
                <a:prstDash val="solid"/>
              </a:ln>
              <a:solidFill>
                <a:srgbClr val="FF00FF"/>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l="10171" t="-1704" r="31152" b="9101"/>
          <a:stretch/>
        </p:blipFill>
        <p:spPr>
          <a:xfrm>
            <a:off x="843156" y="-445909"/>
            <a:ext cx="1423851" cy="1802676"/>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9427" y="1566520"/>
            <a:ext cx="3176265" cy="2455586"/>
          </a:xfrm>
          <a:prstGeom prst="rect">
            <a:avLst/>
          </a:prstGeom>
        </p:spPr>
      </p:pic>
      <p:pic>
        <p:nvPicPr>
          <p:cNvPr id="39" name="Picture 3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9442" y="1535502"/>
            <a:ext cx="2585435" cy="3478758"/>
          </a:xfrm>
          <a:prstGeom prst="rect">
            <a:avLst/>
          </a:prstGeom>
        </p:spPr>
      </p:pic>
      <p:pic>
        <p:nvPicPr>
          <p:cNvPr id="40" name="Picture 4" descr="https://images-na.ssl-images-amazon.com/images/I/31hDfG-vEKL._SX425_.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88983" y="1533606"/>
            <a:ext cx="3462308" cy="229734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565753" y="3489153"/>
            <a:ext cx="7506977" cy="3181350"/>
          </a:xfrm>
          <a:prstGeom prst="rect">
            <a:avLst/>
          </a:prstGeom>
        </p:spPr>
      </p:pic>
      <p:pic>
        <p:nvPicPr>
          <p:cNvPr id="42" name="Picture 4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36718" y="3459336"/>
            <a:ext cx="6148196" cy="3181350"/>
          </a:xfrm>
          <a:prstGeom prst="rect">
            <a:avLst/>
          </a:prstGeom>
        </p:spPr>
      </p:pic>
      <p:grpSp>
        <p:nvGrpSpPr>
          <p:cNvPr id="43" name="Group 42"/>
          <p:cNvGrpSpPr/>
          <p:nvPr/>
        </p:nvGrpSpPr>
        <p:grpSpPr>
          <a:xfrm>
            <a:off x="-6090215" y="-43363"/>
            <a:ext cx="6206498" cy="6758848"/>
            <a:chOff x="1126053" y="152400"/>
            <a:chExt cx="6206498" cy="6758848"/>
          </a:xfrm>
        </p:grpSpPr>
        <p:pic>
          <p:nvPicPr>
            <p:cNvPr id="44" name="Picture 43"/>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216588" y="152400"/>
              <a:ext cx="1432864" cy="6758848"/>
            </a:xfrm>
            <a:prstGeom prst="rect">
              <a:avLst/>
            </a:prstGeom>
          </p:spPr>
        </p:pic>
        <p:pic>
          <p:nvPicPr>
            <p:cNvPr id="45" name="Picture 4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126053" y="152400"/>
              <a:ext cx="2099122" cy="6758848"/>
            </a:xfrm>
            <a:prstGeom prst="rect">
              <a:avLst/>
            </a:prstGeom>
          </p:spPr>
        </p:pic>
        <p:pic>
          <p:nvPicPr>
            <p:cNvPr id="46" name="Picture 45"/>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649452" y="152400"/>
              <a:ext cx="1432864" cy="6758848"/>
            </a:xfrm>
            <a:prstGeom prst="rect">
              <a:avLst/>
            </a:prstGeom>
          </p:spPr>
        </p:pic>
        <p:pic>
          <p:nvPicPr>
            <p:cNvPr id="47" name="Picture 46"/>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99687" y="152400"/>
              <a:ext cx="1432864" cy="6758848"/>
            </a:xfrm>
            <a:prstGeom prst="rect">
              <a:avLst/>
            </a:prstGeom>
          </p:spPr>
        </p:pic>
      </p:grpSp>
      <p:grpSp>
        <p:nvGrpSpPr>
          <p:cNvPr id="48" name="Group 47"/>
          <p:cNvGrpSpPr/>
          <p:nvPr/>
        </p:nvGrpSpPr>
        <p:grpSpPr>
          <a:xfrm>
            <a:off x="11974365" y="-57463"/>
            <a:ext cx="6543071" cy="6767848"/>
            <a:chOff x="5648929" y="0"/>
            <a:chExt cx="6543071" cy="6767848"/>
          </a:xfrm>
        </p:grpSpPr>
        <p:pic>
          <p:nvPicPr>
            <p:cNvPr id="49" name="Picture 48"/>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9994140" y="0"/>
              <a:ext cx="2197860" cy="6767848"/>
            </a:xfrm>
            <a:prstGeom prst="rect">
              <a:avLst/>
            </a:prstGeom>
          </p:spPr>
        </p:pic>
        <p:pic>
          <p:nvPicPr>
            <p:cNvPr id="50" name="Picture 49"/>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549694" y="0"/>
              <a:ext cx="1457325" cy="6767848"/>
            </a:xfrm>
            <a:prstGeom prst="rect">
              <a:avLst/>
            </a:prstGeom>
          </p:spPr>
        </p:pic>
        <p:pic>
          <p:nvPicPr>
            <p:cNvPr id="51" name="Picture 50"/>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648929" y="0"/>
              <a:ext cx="1457325" cy="6767848"/>
            </a:xfrm>
            <a:prstGeom prst="rect">
              <a:avLst/>
            </a:prstGeom>
          </p:spPr>
        </p:pic>
        <p:pic>
          <p:nvPicPr>
            <p:cNvPr id="52" name="Picture 51"/>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098809" y="0"/>
              <a:ext cx="1457325" cy="6767848"/>
            </a:xfrm>
            <a:prstGeom prst="rect">
              <a:avLst/>
            </a:prstGeom>
          </p:spPr>
        </p:pic>
      </p:grpSp>
    </p:spTree>
    <p:extLst>
      <p:ext uri="{BB962C8B-B14F-4D97-AF65-F5344CB8AC3E}">
        <p14:creationId xmlns:p14="http://schemas.microsoft.com/office/powerpoint/2010/main" val="276741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path" presetSubtype="0" accel="50000" decel="50000" fill="hold" nodeType="clickEffect">
                                  <p:stCondLst>
                                    <p:cond delay="0"/>
                                  </p:stCondLst>
                                  <p:childTnLst>
                                    <p:animMotion origin="layout" path="M 0.07032 -0.03288 L 0.10625 0.05671 L 0.14011 -0.03288 L 0.17644 0.05671 L 0.21263 -0.03288 L 0.24675 0.05671 L 0.28321 -0.03288 L 0.31693 0.05671 L 0.35365 -0.03288 L 0.38998 0.05671 L 0.4237 -0.03288 L 0.46016 0.05671 L 0.49414 -0.03288 L 0.5306 0.05671 L 0.5668 -0.03288 L 0.60066 0.05671 L 0.63776 -0.03288 " pathEditMode="relative" rAng="0" ptsTypes="AAAAAAAAAAAAAAAAA">
                                      <p:cBhvr>
                                        <p:cTn id="6" dur="3000" fill="hold"/>
                                        <p:tgtEl>
                                          <p:spTgt spid="27"/>
                                        </p:tgtEl>
                                        <p:attrNameLst>
                                          <p:attrName>ppt_x</p:attrName>
                                          <p:attrName>ppt_y</p:attrName>
                                        </p:attrNameLst>
                                      </p:cBhvr>
                                      <p:rCtr x="28372" y="4468"/>
                                    </p:animMotion>
                                  </p:childTnLst>
                                </p:cTn>
                              </p:par>
                              <p:par>
                                <p:cTn id="7" presetID="22" presetClass="entr" presetSubtype="8"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wipe(left)">
                                      <p:cBhvr>
                                        <p:cTn id="9" dur="3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1000"/>
                                  </p:stCondLst>
                                  <p:childTnLst>
                                    <p:animMotion origin="layout" path="M 0.75599 -0.01736 L -0.50052 -0.00185 " pathEditMode="relative" rAng="0" ptsTypes="AA">
                                      <p:cBhvr>
                                        <p:cTn id="13" dur="1000" fill="hold"/>
                                        <p:tgtEl>
                                          <p:spTgt spid="48"/>
                                        </p:tgtEl>
                                        <p:attrNameLst>
                                          <p:attrName>ppt_x</p:attrName>
                                          <p:attrName>ppt_y</p:attrName>
                                        </p:attrNameLst>
                                      </p:cBhvr>
                                      <p:rCtr x="-62826" y="764"/>
                                    </p:animMotion>
                                  </p:childTnLst>
                                </p:cTn>
                              </p:par>
                              <p:par>
                                <p:cTn id="14" presetID="42" presetClass="path" presetSubtype="0" accel="50000" decel="50000" fill="hold" nodeType="withEffect">
                                  <p:stCondLst>
                                    <p:cond delay="1000"/>
                                  </p:stCondLst>
                                  <p:childTnLst>
                                    <p:animMotion origin="layout" path="M -0.45091 -0.0037 L 0.47747 -0.00879 " pathEditMode="relative" rAng="0" ptsTypes="AA">
                                      <p:cBhvr>
                                        <p:cTn id="15" dur="1000" fill="hold"/>
                                        <p:tgtEl>
                                          <p:spTgt spid="43"/>
                                        </p:tgtEl>
                                        <p:attrNameLst>
                                          <p:attrName>ppt_x</p:attrName>
                                          <p:attrName>ppt_y</p:attrName>
                                        </p:attrNameLst>
                                      </p:cBhvr>
                                      <p:rCtr x="46419"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p:cNvSpPr/>
          <p:nvPr/>
        </p:nvSpPr>
        <p:spPr>
          <a:xfrm>
            <a:off x="2678807" y="669702"/>
            <a:ext cx="6581104" cy="5280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 Let’s enjoy a video clip</a:t>
            </a:r>
            <a:endParaRPr lang="en-GB" sz="40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136613472"/>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638800" y="3041650"/>
                        <a:ext cx="914400" cy="771525"/>
                      </a:xfrm>
                      <a:prstGeom prst="rect">
                        <a:avLst/>
                      </a:prstGeom>
                      <a:ln>
                        <a:solidFill>
                          <a:srgbClr val="C82285"/>
                        </a:solidFill>
                      </a:ln>
                    </p:spPr>
                  </p:pic>
                </p:oleObj>
              </mc:Fallback>
            </mc:AlternateContent>
          </a:graphicData>
        </a:graphic>
      </p:graphicFrame>
    </p:spTree>
    <p:extLst>
      <p:ext uri="{BB962C8B-B14F-4D97-AF65-F5344CB8AC3E}">
        <p14:creationId xmlns:p14="http://schemas.microsoft.com/office/powerpoint/2010/main" val="26646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2296" y="1383106"/>
            <a:ext cx="2585435" cy="3478758"/>
          </a:xfrm>
          <a:prstGeom prst="rect">
            <a:avLst/>
          </a:prstGeom>
        </p:spPr>
      </p:pic>
      <p:sp>
        <p:nvSpPr>
          <p:cNvPr id="15" name="Rectangle 14"/>
          <p:cNvSpPr/>
          <p:nvPr/>
        </p:nvSpPr>
        <p:spPr>
          <a:xfrm>
            <a:off x="4789711" y="225119"/>
            <a:ext cx="3151412"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Observe</a:t>
            </a:r>
            <a:r>
              <a:rPr lang="en-US" dirty="0"/>
              <a:t>.</a:t>
            </a:r>
            <a:endParaRPr lang="en-GB" dirty="0"/>
          </a:p>
        </p:txBody>
      </p:sp>
      <p:sp>
        <p:nvSpPr>
          <p:cNvPr id="8" name="Left-Right Arrow 7"/>
          <p:cNvSpPr/>
          <p:nvPr/>
        </p:nvSpPr>
        <p:spPr>
          <a:xfrm>
            <a:off x="3241675" y="4608474"/>
            <a:ext cx="5940379" cy="873941"/>
          </a:xfrm>
          <a:prstGeom prst="lef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affix </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9" name="Up Arrow Callout 8"/>
          <p:cNvSpPr/>
          <p:nvPr/>
        </p:nvSpPr>
        <p:spPr>
          <a:xfrm>
            <a:off x="3319047" y="5367087"/>
            <a:ext cx="5647512" cy="827488"/>
          </a:xfrm>
          <a:prstGeom prst="upArrow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meaning to add something</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25" name="Up Arrow Callout 24"/>
          <p:cNvSpPr/>
          <p:nvPr/>
        </p:nvSpPr>
        <p:spPr>
          <a:xfrm>
            <a:off x="9362178" y="4223207"/>
            <a:ext cx="2485664" cy="1776407"/>
          </a:xfrm>
          <a:prstGeom prst="upArrow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affix</a:t>
            </a:r>
          </a:p>
          <a:p>
            <a:pPr algn="ctr"/>
            <a:r>
              <a:rPr lang="en-US" sz="3600" dirty="0">
                <a:solidFill>
                  <a:schemeClr val="tx1"/>
                </a:solidFill>
                <a:latin typeface="Times New Roman" panose="02020603050405020304" pitchFamily="18" charset="0"/>
                <a:cs typeface="Times New Roman" panose="02020603050405020304" pitchFamily="18" charset="0"/>
              </a:rPr>
              <a:t>at the end </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45915" y="1588470"/>
            <a:ext cx="3176265" cy="2455586"/>
          </a:xfrm>
          <a:prstGeom prst="rect">
            <a:avLst/>
          </a:prstGeom>
        </p:spPr>
      </p:pic>
      <p:sp>
        <p:nvSpPr>
          <p:cNvPr id="27" name="Up Arrow Callout 26"/>
          <p:cNvSpPr/>
          <p:nvPr/>
        </p:nvSpPr>
        <p:spPr>
          <a:xfrm>
            <a:off x="654876" y="4097066"/>
            <a:ext cx="2074626" cy="1776407"/>
          </a:xfrm>
          <a:prstGeom prst="upArrow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affix</a:t>
            </a:r>
          </a:p>
          <a:p>
            <a:pPr algn="ctr"/>
            <a:r>
              <a:rPr lang="en-US" sz="3600" dirty="0">
                <a:solidFill>
                  <a:schemeClr val="tx1"/>
                </a:solidFill>
                <a:latin typeface="Times New Roman" panose="02020603050405020304" pitchFamily="18" charset="0"/>
                <a:cs typeface="Times New Roman" panose="02020603050405020304" pitchFamily="18" charset="0"/>
              </a:rPr>
              <a:t>beginning</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35" name="Picture 4" descr="https://images-na.ssl-images-amazon.com/images/I/31hDfG-vEKL._SX425_.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28595" y="1574766"/>
            <a:ext cx="3462308" cy="229734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5445896" y="829379"/>
            <a:ext cx="1658983" cy="46595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joy</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1774438" y="892370"/>
            <a:ext cx="1658983" cy="46595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en joy</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0" name="Rounded Rectangle 29"/>
          <p:cNvSpPr/>
          <p:nvPr/>
        </p:nvSpPr>
        <p:spPr>
          <a:xfrm>
            <a:off x="8777194" y="933260"/>
            <a:ext cx="1658983" cy="46595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joy </a:t>
            </a:r>
            <a:r>
              <a:rPr lang="en-US" sz="3600" dirty="0" err="1">
                <a:solidFill>
                  <a:schemeClr val="tx1"/>
                </a:solidFill>
                <a:latin typeface="Times New Roman" panose="02020603050405020304" pitchFamily="18" charset="0"/>
                <a:cs typeface="Times New Roman" panose="02020603050405020304" pitchFamily="18" charset="0"/>
              </a:rPr>
              <a:t>ful</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2" name="Oval 1"/>
          <p:cNvSpPr/>
          <p:nvPr/>
        </p:nvSpPr>
        <p:spPr>
          <a:xfrm>
            <a:off x="2053179" y="883339"/>
            <a:ext cx="550750" cy="565799"/>
          </a:xfrm>
          <a:prstGeom prst="ellipse">
            <a:avLst/>
          </a:prstGeom>
          <a:noFill/>
          <a:ln w="38100">
            <a:solidFill>
              <a:srgbClr val="E14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9674840" y="883338"/>
            <a:ext cx="669896" cy="565800"/>
          </a:xfrm>
          <a:prstGeom prst="ellipse">
            <a:avLst/>
          </a:prstGeom>
          <a:noFill/>
          <a:ln w="38100">
            <a:solidFill>
              <a:srgbClr val="E14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Bent Arrow 2"/>
          <p:cNvSpPr/>
          <p:nvPr/>
        </p:nvSpPr>
        <p:spPr>
          <a:xfrm>
            <a:off x="984330" y="922758"/>
            <a:ext cx="1130439" cy="3907585"/>
          </a:xfrm>
          <a:prstGeom prst="bentArrow">
            <a:avLst>
              <a:gd name="adj1" fmla="val 11329"/>
              <a:gd name="adj2" fmla="val 15316"/>
              <a:gd name="adj3" fmla="val 22721"/>
              <a:gd name="adj4" fmla="val 1412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23"/>
          <p:cNvSpPr/>
          <p:nvPr/>
        </p:nvSpPr>
        <p:spPr>
          <a:xfrm flipH="1">
            <a:off x="10266454" y="1006874"/>
            <a:ext cx="1454422" cy="3907585"/>
          </a:xfrm>
          <a:prstGeom prst="bentArrow">
            <a:avLst>
              <a:gd name="adj1" fmla="val 7787"/>
              <a:gd name="adj2" fmla="val 11331"/>
              <a:gd name="adj3" fmla="val 20950"/>
              <a:gd name="adj4" fmla="val 88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9863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Effect transition="in" filter="fade">
                                      <p:cBhvr>
                                        <p:cTn id="27" dur="1000"/>
                                        <p:tgtEl>
                                          <p:spTgt spid="19"/>
                                        </p:tgtEl>
                                      </p:cBhvr>
                                    </p:animEffec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1000" fill="hold"/>
                                        <p:tgtEl>
                                          <p:spTgt spid="26"/>
                                        </p:tgtEl>
                                        <p:attrNameLst>
                                          <p:attrName>ppt_w</p:attrName>
                                        </p:attrNameLst>
                                      </p:cBhvr>
                                      <p:tavLst>
                                        <p:tav tm="0">
                                          <p:val>
                                            <p:fltVal val="0"/>
                                          </p:val>
                                        </p:tav>
                                        <p:tav tm="100000">
                                          <p:val>
                                            <p:strVal val="#ppt_w"/>
                                          </p:val>
                                        </p:tav>
                                      </p:tavLst>
                                    </p:anim>
                                    <p:anim calcmode="lin" valueType="num">
                                      <p:cBhvr>
                                        <p:cTn id="31" dur="1000" fill="hold"/>
                                        <p:tgtEl>
                                          <p:spTgt spid="26"/>
                                        </p:tgtEl>
                                        <p:attrNameLst>
                                          <p:attrName>ppt_h</p:attrName>
                                        </p:attrNameLst>
                                      </p:cBhvr>
                                      <p:tavLst>
                                        <p:tav tm="0">
                                          <p:val>
                                            <p:fltVal val="0"/>
                                          </p:val>
                                        </p:tav>
                                        <p:tav tm="100000">
                                          <p:val>
                                            <p:strVal val="#ppt_h"/>
                                          </p:val>
                                        </p:tav>
                                      </p:tavLst>
                                    </p:anim>
                                    <p:animEffect transition="in" filter="fade">
                                      <p:cBhvr>
                                        <p:cTn id="32" dur="1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repeatCount="indefinite"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Effect transition="in" filter="fade">
                                      <p:cBhvr>
                                        <p:cTn id="39" dur="1000"/>
                                        <p:tgtEl>
                                          <p:spTgt spid="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1000" fill="hold"/>
                                        <p:tgtEl>
                                          <p:spTgt spid="27"/>
                                        </p:tgtEl>
                                        <p:attrNameLst>
                                          <p:attrName>ppt_w</p:attrName>
                                        </p:attrNameLst>
                                      </p:cBhvr>
                                      <p:tavLst>
                                        <p:tav tm="0">
                                          <p:val>
                                            <p:fltVal val="0"/>
                                          </p:val>
                                        </p:tav>
                                        <p:tav tm="100000">
                                          <p:val>
                                            <p:strVal val="#ppt_w"/>
                                          </p:val>
                                        </p:tav>
                                      </p:tavLst>
                                    </p:anim>
                                    <p:anim calcmode="lin" valueType="num">
                                      <p:cBhvr>
                                        <p:cTn id="43" dur="1000" fill="hold"/>
                                        <p:tgtEl>
                                          <p:spTgt spid="27"/>
                                        </p:tgtEl>
                                        <p:attrNameLst>
                                          <p:attrName>ppt_h</p:attrName>
                                        </p:attrNameLst>
                                      </p:cBhvr>
                                      <p:tavLst>
                                        <p:tav tm="0">
                                          <p:val>
                                            <p:fltVal val="0"/>
                                          </p:val>
                                        </p:tav>
                                        <p:tav tm="100000">
                                          <p:val>
                                            <p:strVal val="#ppt_h"/>
                                          </p:val>
                                        </p:tav>
                                      </p:tavLst>
                                    </p:anim>
                                    <p:animEffect transition="in" filter="fade">
                                      <p:cBhvr>
                                        <p:cTn id="44" dur="1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Effect transition="in" filter="fade">
                                      <p:cBhvr>
                                        <p:cTn id="51" dur="1000"/>
                                        <p:tgtEl>
                                          <p:spTgt spid="3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1000" fill="hold"/>
                                        <p:tgtEl>
                                          <p:spTgt spid="30"/>
                                        </p:tgtEl>
                                        <p:attrNameLst>
                                          <p:attrName>ppt_w</p:attrName>
                                        </p:attrNameLst>
                                      </p:cBhvr>
                                      <p:tavLst>
                                        <p:tav tm="0">
                                          <p:val>
                                            <p:fltVal val="0"/>
                                          </p:val>
                                        </p:tav>
                                        <p:tav tm="100000">
                                          <p:val>
                                            <p:strVal val="#ppt_w"/>
                                          </p:val>
                                        </p:tav>
                                      </p:tavLst>
                                    </p:anim>
                                    <p:anim calcmode="lin" valueType="num">
                                      <p:cBhvr>
                                        <p:cTn id="55" dur="1000" fill="hold"/>
                                        <p:tgtEl>
                                          <p:spTgt spid="30"/>
                                        </p:tgtEl>
                                        <p:attrNameLst>
                                          <p:attrName>ppt_h</p:attrName>
                                        </p:attrNameLst>
                                      </p:cBhvr>
                                      <p:tavLst>
                                        <p:tav tm="0">
                                          <p:val>
                                            <p:fltVal val="0"/>
                                          </p:val>
                                        </p:tav>
                                        <p:tav tm="100000">
                                          <p:val>
                                            <p:strVal val="#ppt_h"/>
                                          </p:val>
                                        </p:tav>
                                      </p:tavLst>
                                    </p:anim>
                                    <p:animEffect transition="in" filter="fade">
                                      <p:cBhvr>
                                        <p:cTn id="56" dur="10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repeatCount="indefinite"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fltVal val="0"/>
                                          </p:val>
                                        </p:tav>
                                        <p:tav tm="100000">
                                          <p:val>
                                            <p:strVal val="#ppt_w"/>
                                          </p:val>
                                        </p:tav>
                                      </p:tavLst>
                                    </p:anim>
                                    <p:anim calcmode="lin" valueType="num">
                                      <p:cBhvr>
                                        <p:cTn id="62" dur="1000" fill="hold"/>
                                        <p:tgtEl>
                                          <p:spTgt spid="31"/>
                                        </p:tgtEl>
                                        <p:attrNameLst>
                                          <p:attrName>ppt_h</p:attrName>
                                        </p:attrNameLst>
                                      </p:cBhvr>
                                      <p:tavLst>
                                        <p:tav tm="0">
                                          <p:val>
                                            <p:fltVal val="0"/>
                                          </p:val>
                                        </p:tav>
                                        <p:tav tm="100000">
                                          <p:val>
                                            <p:strVal val="#ppt_h"/>
                                          </p:val>
                                        </p:tav>
                                      </p:tavLst>
                                    </p:anim>
                                    <p:animEffect transition="in" filter="fade">
                                      <p:cBhvr>
                                        <p:cTn id="63" dur="1000"/>
                                        <p:tgtEl>
                                          <p:spTgt spid="3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childTnLst>
                          </p:cTn>
                        </p:par>
                        <p:par>
                          <p:cTn id="69" fill="hold">
                            <p:stCondLst>
                              <p:cond delay="1000"/>
                            </p:stCondLst>
                            <p:childTnLst>
                              <p:par>
                                <p:cTn id="70" presetID="53" presetClass="entr" presetSubtype="16" repeatCount="indefinite"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3000" fill="hold"/>
                                        <p:tgtEl>
                                          <p:spTgt spid="8"/>
                                        </p:tgtEl>
                                        <p:attrNameLst>
                                          <p:attrName>ppt_w</p:attrName>
                                        </p:attrNameLst>
                                      </p:cBhvr>
                                      <p:tavLst>
                                        <p:tav tm="0">
                                          <p:val>
                                            <p:fltVal val="0"/>
                                          </p:val>
                                        </p:tav>
                                        <p:tav tm="100000">
                                          <p:val>
                                            <p:strVal val="#ppt_w"/>
                                          </p:val>
                                        </p:tav>
                                      </p:tavLst>
                                    </p:anim>
                                    <p:anim calcmode="lin" valueType="num">
                                      <p:cBhvr>
                                        <p:cTn id="73" dur="3000" fill="hold"/>
                                        <p:tgtEl>
                                          <p:spTgt spid="8"/>
                                        </p:tgtEl>
                                        <p:attrNameLst>
                                          <p:attrName>ppt_h</p:attrName>
                                        </p:attrNameLst>
                                      </p:cBhvr>
                                      <p:tavLst>
                                        <p:tav tm="0">
                                          <p:val>
                                            <p:fltVal val="0"/>
                                          </p:val>
                                        </p:tav>
                                        <p:tav tm="100000">
                                          <p:val>
                                            <p:strVal val="#ppt_h"/>
                                          </p:val>
                                        </p:tav>
                                      </p:tavLst>
                                    </p:anim>
                                    <p:animEffect transition="in" filter="fade">
                                      <p:cBhvr>
                                        <p:cTn id="74" dur="3000"/>
                                        <p:tgtEl>
                                          <p:spTgt spid="8"/>
                                        </p:tgtEl>
                                      </p:cBhvr>
                                    </p:animEffect>
                                  </p:childTnLst>
                                </p:cTn>
                              </p:par>
                            </p:childTnLst>
                          </p:cTn>
                        </p:par>
                        <p:par>
                          <p:cTn id="75" fill="hold">
                            <p:stCondLst>
                              <p:cond delay="4000"/>
                            </p:stCondLst>
                            <p:childTnLst>
                              <p:par>
                                <p:cTn id="76" presetID="53" presetClass="entr" presetSubtype="16" repeatCount="indefinite"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 calcmode="lin" valueType="num">
                                      <p:cBhvr>
                                        <p:cTn id="78" dur="3000" fill="hold"/>
                                        <p:tgtEl>
                                          <p:spTgt spid="9"/>
                                        </p:tgtEl>
                                        <p:attrNameLst>
                                          <p:attrName>ppt_w</p:attrName>
                                        </p:attrNameLst>
                                      </p:cBhvr>
                                      <p:tavLst>
                                        <p:tav tm="0">
                                          <p:val>
                                            <p:fltVal val="0"/>
                                          </p:val>
                                        </p:tav>
                                        <p:tav tm="100000">
                                          <p:val>
                                            <p:strVal val="#ppt_w"/>
                                          </p:val>
                                        </p:tav>
                                      </p:tavLst>
                                    </p:anim>
                                    <p:anim calcmode="lin" valueType="num">
                                      <p:cBhvr>
                                        <p:cTn id="79" dur="3000" fill="hold"/>
                                        <p:tgtEl>
                                          <p:spTgt spid="9"/>
                                        </p:tgtEl>
                                        <p:attrNameLst>
                                          <p:attrName>ppt_h</p:attrName>
                                        </p:attrNameLst>
                                      </p:cBhvr>
                                      <p:tavLst>
                                        <p:tav tm="0">
                                          <p:val>
                                            <p:fltVal val="0"/>
                                          </p:val>
                                        </p:tav>
                                        <p:tav tm="100000">
                                          <p:val>
                                            <p:strVal val="#ppt_h"/>
                                          </p:val>
                                        </p:tav>
                                      </p:tavLst>
                                    </p:anim>
                                    <p:animEffect transition="in" filter="fade">
                                      <p:cBhvr>
                                        <p:cTn id="80" dur="3000"/>
                                        <p:tgtEl>
                                          <p:spTgt spid="9"/>
                                        </p:tgtEl>
                                      </p:cBhvr>
                                    </p:animEffect>
                                  </p:childTnLst>
                                </p:cTn>
                              </p:par>
                              <p:par>
                                <p:cTn id="81" presetID="53" presetClass="entr" presetSubtype="16" repeatCount="indefinite"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3000" fill="hold"/>
                                        <p:tgtEl>
                                          <p:spTgt spid="24"/>
                                        </p:tgtEl>
                                        <p:attrNameLst>
                                          <p:attrName>ppt_w</p:attrName>
                                        </p:attrNameLst>
                                      </p:cBhvr>
                                      <p:tavLst>
                                        <p:tav tm="0">
                                          <p:val>
                                            <p:fltVal val="0"/>
                                          </p:val>
                                        </p:tav>
                                        <p:tav tm="100000">
                                          <p:val>
                                            <p:strVal val="#ppt_w"/>
                                          </p:val>
                                        </p:tav>
                                      </p:tavLst>
                                    </p:anim>
                                    <p:anim calcmode="lin" valueType="num">
                                      <p:cBhvr>
                                        <p:cTn id="84" dur="3000" fill="hold"/>
                                        <p:tgtEl>
                                          <p:spTgt spid="24"/>
                                        </p:tgtEl>
                                        <p:attrNameLst>
                                          <p:attrName>ppt_h</p:attrName>
                                        </p:attrNameLst>
                                      </p:cBhvr>
                                      <p:tavLst>
                                        <p:tav tm="0">
                                          <p:val>
                                            <p:fltVal val="0"/>
                                          </p:val>
                                        </p:tav>
                                        <p:tav tm="100000">
                                          <p:val>
                                            <p:strVal val="#ppt_h"/>
                                          </p:val>
                                        </p:tav>
                                      </p:tavLst>
                                    </p:anim>
                                    <p:animEffect transition="in" filter="fade">
                                      <p:cBhvr>
                                        <p:cTn id="85" dur="3000"/>
                                        <p:tgtEl>
                                          <p:spTgt spid="24"/>
                                        </p:tgtEl>
                                      </p:cBhvr>
                                    </p:animEffect>
                                  </p:childTnLst>
                                </p:cTn>
                              </p:par>
                              <p:par>
                                <p:cTn id="86" presetID="53" presetClass="entr" presetSubtype="16" repeatCount="indefinite" fill="hold" grpId="0" nodeType="withEffect">
                                  <p:stCondLst>
                                    <p:cond delay="0"/>
                                  </p:stCondLst>
                                  <p:childTnLst>
                                    <p:set>
                                      <p:cBhvr>
                                        <p:cTn id="87" dur="1" fill="hold">
                                          <p:stCondLst>
                                            <p:cond delay="0"/>
                                          </p:stCondLst>
                                        </p:cTn>
                                        <p:tgtEl>
                                          <p:spTgt spid="3"/>
                                        </p:tgtEl>
                                        <p:attrNameLst>
                                          <p:attrName>style.visibility</p:attrName>
                                        </p:attrNameLst>
                                      </p:cBhvr>
                                      <p:to>
                                        <p:strVal val="visible"/>
                                      </p:to>
                                    </p:set>
                                    <p:anim calcmode="lin" valueType="num">
                                      <p:cBhvr>
                                        <p:cTn id="88" dur="3000" fill="hold"/>
                                        <p:tgtEl>
                                          <p:spTgt spid="3"/>
                                        </p:tgtEl>
                                        <p:attrNameLst>
                                          <p:attrName>ppt_w</p:attrName>
                                        </p:attrNameLst>
                                      </p:cBhvr>
                                      <p:tavLst>
                                        <p:tav tm="0">
                                          <p:val>
                                            <p:fltVal val="0"/>
                                          </p:val>
                                        </p:tav>
                                        <p:tav tm="100000">
                                          <p:val>
                                            <p:strVal val="#ppt_w"/>
                                          </p:val>
                                        </p:tav>
                                      </p:tavLst>
                                    </p:anim>
                                    <p:anim calcmode="lin" valueType="num">
                                      <p:cBhvr>
                                        <p:cTn id="89" dur="3000" fill="hold"/>
                                        <p:tgtEl>
                                          <p:spTgt spid="3"/>
                                        </p:tgtEl>
                                        <p:attrNameLst>
                                          <p:attrName>ppt_h</p:attrName>
                                        </p:attrNameLst>
                                      </p:cBhvr>
                                      <p:tavLst>
                                        <p:tav tm="0">
                                          <p:val>
                                            <p:fltVal val="0"/>
                                          </p:val>
                                        </p:tav>
                                        <p:tav tm="100000">
                                          <p:val>
                                            <p:strVal val="#ppt_h"/>
                                          </p:val>
                                        </p:tav>
                                      </p:tavLst>
                                    </p:anim>
                                    <p:animEffect transition="in" filter="fade">
                                      <p:cBhvr>
                                        <p:cTn id="9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9" grpId="0" animBg="1"/>
      <p:bldP spid="25" grpId="0" animBg="1"/>
      <p:bldP spid="27" grpId="0" animBg="1"/>
      <p:bldP spid="18" grpId="0" animBg="1"/>
      <p:bldP spid="19" grpId="0" animBg="1"/>
      <p:bldP spid="30" grpId="0" animBg="1"/>
      <p:bldP spid="2" grpId="0" animBg="1"/>
      <p:bldP spid="31" grpId="0" animBg="1"/>
      <p:bldP spid="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2708475" y="233517"/>
            <a:ext cx="6658338"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Observe, think and say</a:t>
            </a:r>
            <a:r>
              <a:rPr lang="en-US" dirty="0"/>
              <a:t>.</a:t>
            </a:r>
            <a:endParaRPr lang="en-GB" dirty="0"/>
          </a:p>
        </p:txBody>
      </p:sp>
      <p:grpSp>
        <p:nvGrpSpPr>
          <p:cNvPr id="7" name="Group 6"/>
          <p:cNvGrpSpPr/>
          <p:nvPr/>
        </p:nvGrpSpPr>
        <p:grpSpPr>
          <a:xfrm>
            <a:off x="0" y="0"/>
            <a:ext cx="12192000" cy="6858000"/>
            <a:chOff x="0" y="0"/>
            <a:chExt cx="12192000" cy="6858000"/>
          </a:xfrm>
          <a:scene3d>
            <a:camera prst="obliqueTopLeft"/>
            <a:lightRig rig="chilly" dir="t">
              <a:rot lat="0" lon="0" rev="18480000"/>
            </a:lightRig>
          </a:scene3d>
        </p:grpSpPr>
        <p:sp>
          <p:nvSpPr>
            <p:cNvPr id="8" name="Rounded Rectangle 7"/>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99643" l="0" r="50481"/>
                    </a14:imgEffect>
                  </a14:imgLayer>
                </a14:imgProps>
              </a:ext>
              <a:ext uri="{28A0092B-C50C-407E-A947-70E740481C1C}">
                <a14:useLocalDpi xmlns:a14="http://schemas.microsoft.com/office/drawing/2010/main"/>
              </a:ext>
            </a:extLst>
          </a:blip>
          <a:srcRect r="76829"/>
          <a:stretch/>
        </p:blipFill>
        <p:spPr>
          <a:xfrm>
            <a:off x="0" y="59634"/>
            <a:ext cx="1391776" cy="3909989"/>
          </a:xfrm>
          <a:prstGeom prst="rect">
            <a:avLst/>
          </a:prstGeom>
        </p:spPr>
      </p:pic>
      <p:pic>
        <p:nvPicPr>
          <p:cNvPr id="12" name="Picture 11"/>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99643" l="0" r="50481"/>
                    </a14:imgEffect>
                  </a14:imgLayer>
                </a14:imgProps>
              </a:ext>
              <a:ext uri="{28A0092B-C50C-407E-A947-70E740481C1C}">
                <a14:useLocalDpi xmlns:a14="http://schemas.microsoft.com/office/drawing/2010/main"/>
              </a:ext>
            </a:extLst>
          </a:blip>
          <a:srcRect l="23707" r="49351"/>
          <a:stretch/>
        </p:blipFill>
        <p:spPr>
          <a:xfrm>
            <a:off x="10524160" y="32716"/>
            <a:ext cx="1565105" cy="3909989"/>
          </a:xfrm>
          <a:prstGeom prst="rect">
            <a:avLst/>
          </a:prstGeom>
        </p:spPr>
      </p:pic>
      <p:sp>
        <p:nvSpPr>
          <p:cNvPr id="13" name="Left-Right Arrow 12"/>
          <p:cNvSpPr/>
          <p:nvPr/>
        </p:nvSpPr>
        <p:spPr>
          <a:xfrm>
            <a:off x="1340262" y="3371047"/>
            <a:ext cx="9220416" cy="222160"/>
          </a:xfrm>
          <a:prstGeom prst="lef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4857165" y="3697954"/>
            <a:ext cx="2186609" cy="42406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divided </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4913364" y="4198297"/>
            <a:ext cx="2186609" cy="42406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undivided </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2418430" y="4954325"/>
            <a:ext cx="2186609" cy="42406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undivided </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654012" y="3588762"/>
            <a:ext cx="473206" cy="707886"/>
          </a:xfrm>
          <a:prstGeom prst="rect">
            <a:avLst/>
          </a:prstGeom>
        </p:spPr>
        <p:txBody>
          <a:bodyPr wrap="none">
            <a:spAutoFit/>
          </a:bodyPr>
          <a:lstStyle/>
          <a:p>
            <a:r>
              <a:rPr lang="en-US" sz="4000" b="1" dirty="0">
                <a:latin typeface="Times New Roman" panose="02020603050405020304" pitchFamily="18" charset="0"/>
                <a:cs typeface="Times New Roman" panose="02020603050405020304" pitchFamily="18" charset="0"/>
              </a:rPr>
              <a:t>+</a:t>
            </a:r>
            <a:endParaRPr lang="en-GB" sz="4000" b="1" dirty="0"/>
          </a:p>
        </p:txBody>
      </p:sp>
      <p:sp>
        <p:nvSpPr>
          <p:cNvPr id="19" name="Rectangle 18"/>
          <p:cNvSpPr/>
          <p:nvPr/>
        </p:nvSpPr>
        <p:spPr>
          <a:xfrm>
            <a:off x="971379" y="3545340"/>
            <a:ext cx="697627" cy="646331"/>
          </a:xfrm>
          <a:prstGeom prst="rect">
            <a:avLst/>
          </a:prstGeom>
        </p:spPr>
        <p:txBody>
          <a:bodyPr wrap="none">
            <a:spAutoFit/>
          </a:bodyPr>
          <a:lstStyle/>
          <a:p>
            <a:r>
              <a:rPr lang="en-US" sz="3600" b="1" dirty="0">
                <a:latin typeface="Times New Roman" panose="02020603050405020304" pitchFamily="18" charset="0"/>
                <a:cs typeface="Times New Roman" panose="02020603050405020304" pitchFamily="18" charset="0"/>
              </a:rPr>
              <a:t>un</a:t>
            </a:r>
            <a:endParaRPr lang="en-GB" sz="3600" b="1" dirty="0"/>
          </a:p>
        </p:txBody>
      </p:sp>
      <p:sp>
        <p:nvSpPr>
          <p:cNvPr id="24" name="Oval 23"/>
          <p:cNvSpPr/>
          <p:nvPr/>
        </p:nvSpPr>
        <p:spPr>
          <a:xfrm>
            <a:off x="3265022" y="3610657"/>
            <a:ext cx="1911499" cy="648781"/>
          </a:xfrm>
          <a:prstGeom prst="ellipse">
            <a:avLst/>
          </a:prstGeom>
          <a:noFill/>
          <a:ln w="38100">
            <a:solidFill>
              <a:srgbClr val="C82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229530" y="3570889"/>
            <a:ext cx="1554280" cy="648781"/>
          </a:xfrm>
          <a:prstGeom prst="ellipse">
            <a:avLst/>
          </a:prstGeom>
          <a:noFill/>
          <a:ln w="38100">
            <a:solidFill>
              <a:srgbClr val="C82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946938" y="3634509"/>
            <a:ext cx="670601" cy="648781"/>
          </a:xfrm>
          <a:prstGeom prst="ellipse">
            <a:avLst/>
          </a:prstGeom>
          <a:noFill/>
          <a:ln w="38100">
            <a:solidFill>
              <a:srgbClr val="C82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670547" y="3629662"/>
            <a:ext cx="509679" cy="568635"/>
          </a:xfrm>
          <a:prstGeom prst="ellipse">
            <a:avLst/>
          </a:prstGeom>
          <a:noFill/>
          <a:ln w="38100">
            <a:solidFill>
              <a:srgbClr val="C82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p:cNvGrpSpPr/>
          <p:nvPr/>
        </p:nvGrpSpPr>
        <p:grpSpPr>
          <a:xfrm>
            <a:off x="1093056" y="4239460"/>
            <a:ext cx="5318578" cy="682486"/>
            <a:chOff x="1205896" y="4559718"/>
            <a:chExt cx="5318578" cy="682486"/>
          </a:xfrm>
        </p:grpSpPr>
        <p:sp>
          <p:nvSpPr>
            <p:cNvPr id="29" name="Rectangle 28"/>
            <p:cNvSpPr/>
            <p:nvPr/>
          </p:nvSpPr>
          <p:spPr>
            <a:xfrm>
              <a:off x="1245652" y="4884396"/>
              <a:ext cx="5239065"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Up Arrow 29"/>
            <p:cNvSpPr/>
            <p:nvPr/>
          </p:nvSpPr>
          <p:spPr>
            <a:xfrm>
              <a:off x="1205896" y="4566344"/>
              <a:ext cx="132522" cy="344556"/>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Up Arrow 30"/>
            <p:cNvSpPr/>
            <p:nvPr/>
          </p:nvSpPr>
          <p:spPr>
            <a:xfrm rot="10800000">
              <a:off x="3396981" y="4904274"/>
              <a:ext cx="112644" cy="33793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Up Arrow 31"/>
            <p:cNvSpPr/>
            <p:nvPr/>
          </p:nvSpPr>
          <p:spPr>
            <a:xfrm>
              <a:off x="1859125" y="4559718"/>
              <a:ext cx="132522" cy="344556"/>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Up Arrow 32"/>
            <p:cNvSpPr/>
            <p:nvPr/>
          </p:nvSpPr>
          <p:spPr>
            <a:xfrm>
              <a:off x="6391952" y="4566344"/>
              <a:ext cx="132522" cy="344556"/>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Line Callout 2 33"/>
          <p:cNvSpPr/>
          <p:nvPr/>
        </p:nvSpPr>
        <p:spPr>
          <a:xfrm>
            <a:off x="3037695" y="3655216"/>
            <a:ext cx="4062278" cy="531234"/>
          </a:xfrm>
          <a:prstGeom prst="borderCallout2">
            <a:avLst>
              <a:gd name="adj1" fmla="val 486"/>
              <a:gd name="adj2" fmla="val 460"/>
              <a:gd name="adj3" fmla="val 55278"/>
              <a:gd name="adj4" fmla="val -19199"/>
              <a:gd name="adj5" fmla="val 100045"/>
              <a:gd name="adj6" fmla="val 39"/>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root word-divided</a:t>
            </a:r>
            <a:endParaRPr lang="en-GB"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295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Effect transition="in" filter="fade">
                                      <p:cBhvr>
                                        <p:cTn id="16" dur="1000"/>
                                        <p:tgtEl>
                                          <p:spTgt spid="12"/>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fltVal val="0"/>
                                          </p:val>
                                        </p:tav>
                                        <p:tav tm="100000">
                                          <p:val>
                                            <p:strVal val="#ppt_w"/>
                                          </p:val>
                                        </p:tav>
                                      </p:tavLst>
                                    </p:anim>
                                    <p:anim calcmode="lin" valueType="num">
                                      <p:cBhvr>
                                        <p:cTn id="25" dur="1000" fill="hold"/>
                                        <p:tgtEl>
                                          <p:spTgt spid="14"/>
                                        </p:tgtEl>
                                        <p:attrNameLst>
                                          <p:attrName>ppt_h</p:attrName>
                                        </p:attrNameLst>
                                      </p:cBhvr>
                                      <p:tavLst>
                                        <p:tav tm="0">
                                          <p:val>
                                            <p:fltVal val="0"/>
                                          </p:val>
                                        </p:tav>
                                        <p:tav tm="100000">
                                          <p:val>
                                            <p:strVal val="#ppt_h"/>
                                          </p:val>
                                        </p:tav>
                                      </p:tavLst>
                                    </p:anim>
                                    <p:animEffect transition="in" filter="fade">
                                      <p:cBhvr>
                                        <p:cTn id="26" dur="10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Effect transition="in" filter="fade">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14"/>
                                        </p:tgtEl>
                                        <p:attrNameLst>
                                          <p:attrName>ppt_w</p:attrName>
                                        </p:attrNameLst>
                                      </p:cBhvr>
                                      <p:tavLst>
                                        <p:tav tm="0">
                                          <p:val>
                                            <p:strVal val="ppt_w"/>
                                          </p:val>
                                        </p:tav>
                                        <p:tav tm="100000">
                                          <p:val>
                                            <p:fltVal val="0"/>
                                          </p:val>
                                        </p:tav>
                                      </p:tavLst>
                                    </p:anim>
                                    <p:anim calcmode="lin" valueType="num">
                                      <p:cBhvr>
                                        <p:cTn id="36" dur="500"/>
                                        <p:tgtEl>
                                          <p:spTgt spid="14"/>
                                        </p:tgtEl>
                                        <p:attrNameLst>
                                          <p:attrName>ppt_h</p:attrName>
                                        </p:attrNameLst>
                                      </p:cBhvr>
                                      <p:tavLst>
                                        <p:tav tm="0">
                                          <p:val>
                                            <p:strVal val="ppt_h"/>
                                          </p:val>
                                        </p:tav>
                                        <p:tav tm="100000">
                                          <p:val>
                                            <p:fltVal val="0"/>
                                          </p:val>
                                        </p:tav>
                                      </p:tavLst>
                                    </p:anim>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3.75E-6 -4.81481E-6 L -0.34505 -4.81481E-6 " pathEditMode="relative" rAng="0" ptsTypes="AA">
                                      <p:cBhvr>
                                        <p:cTn id="42" dur="1000" fill="hold"/>
                                        <p:tgtEl>
                                          <p:spTgt spid="12"/>
                                        </p:tgtEl>
                                        <p:attrNameLst>
                                          <p:attrName>ppt_x</p:attrName>
                                          <p:attrName>ppt_y</p:attrName>
                                        </p:attrNameLst>
                                      </p:cBhvr>
                                      <p:rCtr x="-17253" y="0"/>
                                    </p:animMotion>
                                  </p:childTnLst>
                                </p:cTn>
                              </p:par>
                              <p:par>
                                <p:cTn id="43" presetID="42" presetClass="path" presetSubtype="0" accel="50000" decel="50000" fill="hold" nodeType="withEffect">
                                  <p:stCondLst>
                                    <p:cond delay="0"/>
                                  </p:stCondLst>
                                  <p:childTnLst>
                                    <p:animMotion origin="layout" path="M -1.25E-6 0 L 0.40378 -0.00417 " pathEditMode="relative" rAng="0" ptsTypes="AA">
                                      <p:cBhvr>
                                        <p:cTn id="44" dur="1000" fill="hold"/>
                                        <p:tgtEl>
                                          <p:spTgt spid="11"/>
                                        </p:tgtEl>
                                        <p:attrNameLst>
                                          <p:attrName>ppt_x</p:attrName>
                                          <p:attrName>ppt_y</p:attrName>
                                        </p:attrNameLst>
                                      </p:cBhvr>
                                      <p:rCtr x="20182" y="-208"/>
                                    </p:animMotion>
                                  </p:childTnLst>
                                </p:cTn>
                              </p:par>
                            </p:childTnLst>
                          </p:cTn>
                        </p:par>
                        <p:par>
                          <p:cTn id="45" fill="hold">
                            <p:stCondLst>
                              <p:cond delay="1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32" fill="hold" grpId="1" nodeType="clickEffect">
                                  <p:stCondLst>
                                    <p:cond delay="0"/>
                                  </p:stCondLst>
                                  <p:childTnLst>
                                    <p:anim calcmode="lin" valueType="num">
                                      <p:cBhvr>
                                        <p:cTn id="54" dur="500"/>
                                        <p:tgtEl>
                                          <p:spTgt spid="15"/>
                                        </p:tgtEl>
                                        <p:attrNameLst>
                                          <p:attrName>ppt_w</p:attrName>
                                        </p:attrNameLst>
                                      </p:cBhvr>
                                      <p:tavLst>
                                        <p:tav tm="0">
                                          <p:val>
                                            <p:strVal val="ppt_w"/>
                                          </p:val>
                                        </p:tav>
                                        <p:tav tm="100000">
                                          <p:val>
                                            <p:fltVal val="0"/>
                                          </p:val>
                                        </p:tav>
                                      </p:tavLst>
                                    </p:anim>
                                    <p:anim calcmode="lin" valueType="num">
                                      <p:cBhvr>
                                        <p:cTn id="55" dur="500"/>
                                        <p:tgtEl>
                                          <p:spTgt spid="15"/>
                                        </p:tgtEl>
                                        <p:attrNameLst>
                                          <p:attrName>ppt_h</p:attrName>
                                        </p:attrNameLst>
                                      </p:cBhvr>
                                      <p:tavLst>
                                        <p:tav tm="0">
                                          <p:val>
                                            <p:strVal val="ppt_h"/>
                                          </p:val>
                                        </p:tav>
                                        <p:tav tm="100000">
                                          <p:val>
                                            <p:fltVal val="0"/>
                                          </p:val>
                                        </p:tav>
                                      </p:tavLst>
                                    </p:anim>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Effect transition="in" filter="fade">
                                      <p:cBhvr>
                                        <p:cTn id="64" dur="1000"/>
                                        <p:tgtEl>
                                          <p:spTgt spid="17"/>
                                        </p:tgtEl>
                                      </p:cBhvr>
                                    </p:animEffect>
                                  </p:childTnLst>
                                </p:cTn>
                              </p:par>
                              <p:par>
                                <p:cTn id="65" presetID="53" presetClass="entr" presetSubtype="16"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1000" fill="hold"/>
                                        <p:tgtEl>
                                          <p:spTgt spid="28"/>
                                        </p:tgtEl>
                                        <p:attrNameLst>
                                          <p:attrName>ppt_w</p:attrName>
                                        </p:attrNameLst>
                                      </p:cBhvr>
                                      <p:tavLst>
                                        <p:tav tm="0">
                                          <p:val>
                                            <p:fltVal val="0"/>
                                          </p:val>
                                        </p:tav>
                                        <p:tav tm="100000">
                                          <p:val>
                                            <p:strVal val="#ppt_w"/>
                                          </p:val>
                                        </p:tav>
                                      </p:tavLst>
                                    </p:anim>
                                    <p:anim calcmode="lin" valueType="num">
                                      <p:cBhvr>
                                        <p:cTn id="68" dur="1000" fill="hold"/>
                                        <p:tgtEl>
                                          <p:spTgt spid="28"/>
                                        </p:tgtEl>
                                        <p:attrNameLst>
                                          <p:attrName>ppt_h</p:attrName>
                                        </p:attrNameLst>
                                      </p:cBhvr>
                                      <p:tavLst>
                                        <p:tav tm="0">
                                          <p:val>
                                            <p:fltVal val="0"/>
                                          </p:val>
                                        </p:tav>
                                        <p:tav tm="100000">
                                          <p:val>
                                            <p:strVal val="#ppt_h"/>
                                          </p:val>
                                        </p:tav>
                                      </p:tavLst>
                                    </p:anim>
                                    <p:animEffect transition="in" filter="fade">
                                      <p:cBhvr>
                                        <p:cTn id="69" dur="1000"/>
                                        <p:tgtEl>
                                          <p:spTgt spid="2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1000" fill="hold"/>
                                        <p:tgtEl>
                                          <p:spTgt spid="19"/>
                                        </p:tgtEl>
                                        <p:attrNameLst>
                                          <p:attrName>ppt_w</p:attrName>
                                        </p:attrNameLst>
                                      </p:cBhvr>
                                      <p:tavLst>
                                        <p:tav tm="0">
                                          <p:val>
                                            <p:fltVal val="0"/>
                                          </p:val>
                                        </p:tav>
                                        <p:tav tm="100000">
                                          <p:val>
                                            <p:strVal val="#ppt_w"/>
                                          </p:val>
                                        </p:tav>
                                      </p:tavLst>
                                    </p:anim>
                                    <p:anim calcmode="lin" valueType="num">
                                      <p:cBhvr>
                                        <p:cTn id="73" dur="1000" fill="hold"/>
                                        <p:tgtEl>
                                          <p:spTgt spid="19"/>
                                        </p:tgtEl>
                                        <p:attrNameLst>
                                          <p:attrName>ppt_h</p:attrName>
                                        </p:attrNameLst>
                                      </p:cBhvr>
                                      <p:tavLst>
                                        <p:tav tm="0">
                                          <p:val>
                                            <p:fltVal val="0"/>
                                          </p:val>
                                        </p:tav>
                                        <p:tav tm="100000">
                                          <p:val>
                                            <p:strVal val="#ppt_h"/>
                                          </p:val>
                                        </p:tav>
                                      </p:tavLst>
                                    </p:anim>
                                    <p:animEffect transition="in" filter="fade">
                                      <p:cBhvr>
                                        <p:cTn id="74" dur="1000"/>
                                        <p:tgtEl>
                                          <p:spTgt spid="1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fill="hold"/>
                                        <p:tgtEl>
                                          <p:spTgt spid="18"/>
                                        </p:tgtEl>
                                        <p:attrNameLst>
                                          <p:attrName>ppt_w</p:attrName>
                                        </p:attrNameLst>
                                      </p:cBhvr>
                                      <p:tavLst>
                                        <p:tav tm="0">
                                          <p:val>
                                            <p:fltVal val="0"/>
                                          </p:val>
                                        </p:tav>
                                        <p:tav tm="100000">
                                          <p:val>
                                            <p:strVal val="#ppt_w"/>
                                          </p:val>
                                        </p:tav>
                                      </p:tavLst>
                                    </p:anim>
                                    <p:anim calcmode="lin" valueType="num">
                                      <p:cBhvr>
                                        <p:cTn id="78" dur="1000" fill="hold"/>
                                        <p:tgtEl>
                                          <p:spTgt spid="18"/>
                                        </p:tgtEl>
                                        <p:attrNameLst>
                                          <p:attrName>ppt_h</p:attrName>
                                        </p:attrNameLst>
                                      </p:cBhvr>
                                      <p:tavLst>
                                        <p:tav tm="0">
                                          <p:val>
                                            <p:fltVal val="0"/>
                                          </p:val>
                                        </p:tav>
                                        <p:tav tm="100000">
                                          <p:val>
                                            <p:strVal val="#ppt_h"/>
                                          </p:val>
                                        </p:tav>
                                      </p:tavLst>
                                    </p:anim>
                                    <p:animEffect transition="in" filter="fade">
                                      <p:cBhvr>
                                        <p:cTn id="79" dur="1000"/>
                                        <p:tgtEl>
                                          <p:spTgt spid="1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1000" fill="hold"/>
                                        <p:tgtEl>
                                          <p:spTgt spid="34"/>
                                        </p:tgtEl>
                                        <p:attrNameLst>
                                          <p:attrName>ppt_w</p:attrName>
                                        </p:attrNameLst>
                                      </p:cBhvr>
                                      <p:tavLst>
                                        <p:tav tm="0">
                                          <p:val>
                                            <p:fltVal val="0"/>
                                          </p:val>
                                        </p:tav>
                                        <p:tav tm="100000">
                                          <p:val>
                                            <p:strVal val="#ppt_w"/>
                                          </p:val>
                                        </p:tav>
                                      </p:tavLst>
                                    </p:anim>
                                    <p:anim calcmode="lin" valueType="num">
                                      <p:cBhvr>
                                        <p:cTn id="83" dur="1000" fill="hold"/>
                                        <p:tgtEl>
                                          <p:spTgt spid="34"/>
                                        </p:tgtEl>
                                        <p:attrNameLst>
                                          <p:attrName>ppt_h</p:attrName>
                                        </p:attrNameLst>
                                      </p:cBhvr>
                                      <p:tavLst>
                                        <p:tav tm="0">
                                          <p:val>
                                            <p:fltVal val="0"/>
                                          </p:val>
                                        </p:tav>
                                        <p:tav tm="100000">
                                          <p:val>
                                            <p:strVal val="#ppt_h"/>
                                          </p:val>
                                        </p:tav>
                                      </p:tavLst>
                                    </p:anim>
                                    <p:animEffect transition="in" filter="fade">
                                      <p:cBhvr>
                                        <p:cTn id="84" dur="10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repeatCount="indefinite"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down)">
                                      <p:cBhvr>
                                        <p:cTn id="89" dur="1000"/>
                                        <p:tgtEl>
                                          <p:spTgt spid="25"/>
                                        </p:tgtEl>
                                      </p:cBhvr>
                                    </p:animEffect>
                                  </p:childTnLst>
                                </p:cTn>
                              </p:par>
                              <p:par>
                                <p:cTn id="90" presetID="22" presetClass="entr" presetSubtype="4" repeatCount="indefinite"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down)">
                                      <p:cBhvr>
                                        <p:cTn id="92" dur="1000"/>
                                        <p:tgtEl>
                                          <p:spTgt spid="24"/>
                                        </p:tgtEl>
                                      </p:cBhvr>
                                    </p:animEffect>
                                  </p:childTnLst>
                                </p:cTn>
                              </p:par>
                              <p:par>
                                <p:cTn id="93" presetID="22" presetClass="entr" presetSubtype="4" repeatCount="indefinite"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down)">
                                      <p:cBhvr>
                                        <p:cTn id="95" dur="1000"/>
                                        <p:tgtEl>
                                          <p:spTgt spid="27"/>
                                        </p:tgtEl>
                                      </p:cBhvr>
                                    </p:animEffect>
                                  </p:childTnLst>
                                </p:cTn>
                              </p:par>
                              <p:par>
                                <p:cTn id="96" presetID="22" presetClass="entr" presetSubtype="4" repeatCount="indefinite"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down)">
                                      <p:cBhvr>
                                        <p:cTn id="9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4" grpId="1" animBg="1"/>
      <p:bldP spid="15" grpId="0" animBg="1"/>
      <p:bldP spid="15" grpId="1" animBg="1"/>
      <p:bldP spid="17" grpId="0" animBg="1"/>
      <p:bldP spid="18" grpId="0"/>
      <p:bldP spid="19" grpId="0"/>
      <p:bldP spid="24" grpId="0" animBg="1"/>
      <p:bldP spid="25" grpId="0" animBg="1"/>
      <p:bldP spid="26" grpId="0" animBg="1"/>
      <p:bldP spid="27"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https://thumbs.dreamstime.com/t/beautiful-woman-hand-showing-holding-supporting-somethng-something-isolated-white-clipping-path-included-9663978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96743" y="358706"/>
            <a:ext cx="4091698" cy="3015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https://image.shutterstock.com/image-photo/handful-rice-600w-373177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8023" y="358706"/>
            <a:ext cx="3899452" cy="30702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7813100" y="3613958"/>
            <a:ext cx="1658983" cy="46595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hand</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2818403" y="3526463"/>
            <a:ext cx="1738691" cy="46595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handful</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1883321" y="4511657"/>
            <a:ext cx="1155400" cy="46595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hand</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3966182" y="4511657"/>
            <a:ext cx="938918" cy="46595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ful</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4" name="Down Arrow 3"/>
          <p:cNvSpPr/>
          <p:nvPr/>
        </p:nvSpPr>
        <p:spPr>
          <a:xfrm>
            <a:off x="3038721" y="4045431"/>
            <a:ext cx="927463" cy="256953"/>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3147292" y="4511657"/>
            <a:ext cx="710319" cy="46595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a:t>
            </a:r>
            <a:r>
              <a:rPr lang="en-US" sz="3600" b="1" dirty="0">
                <a:solidFill>
                  <a:schemeClr val="tx1"/>
                </a:solidFill>
                <a:latin typeface="Times New Roman" panose="02020603050405020304" pitchFamily="18" charset="0"/>
                <a:cs typeface="Times New Roman" panose="02020603050405020304" pitchFamily="18" charset="0"/>
              </a:rPr>
              <a:t>+</a:t>
            </a:r>
            <a:endParaRPr lang="en-GB"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56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1000"/>
                            </p:stCondLst>
                            <p:childTnLst>
                              <p:par>
                                <p:cTn id="14" presetID="2" presetClass="entr" presetSubtype="8" fill="hold" nodeType="afterEffect">
                                  <p:stCondLst>
                                    <p:cond delay="1000"/>
                                  </p:stCondLst>
                                  <p:childTnLst>
                                    <p:set>
                                      <p:cBhvr>
                                        <p:cTn id="15" dur="1" fill="hold">
                                          <p:stCondLst>
                                            <p:cond delay="0"/>
                                          </p:stCondLst>
                                        </p:cTn>
                                        <p:tgtEl>
                                          <p:spTgt spid="2052"/>
                                        </p:tgtEl>
                                        <p:attrNameLst>
                                          <p:attrName>style.visibility</p:attrName>
                                        </p:attrNameLst>
                                      </p:cBhvr>
                                      <p:to>
                                        <p:strVal val="visible"/>
                                      </p:to>
                                    </p:set>
                                    <p:anim calcmode="lin" valueType="num">
                                      <p:cBhvr additive="base">
                                        <p:cTn id="16" dur="500" fill="hold"/>
                                        <p:tgtEl>
                                          <p:spTgt spid="2052"/>
                                        </p:tgtEl>
                                        <p:attrNameLst>
                                          <p:attrName>ppt_x</p:attrName>
                                        </p:attrNameLst>
                                      </p:cBhvr>
                                      <p:tavLst>
                                        <p:tav tm="0">
                                          <p:val>
                                            <p:strVal val="0-#ppt_w/2"/>
                                          </p:val>
                                        </p:tav>
                                        <p:tav tm="100000">
                                          <p:val>
                                            <p:strVal val="#ppt_x"/>
                                          </p:val>
                                        </p:tav>
                                      </p:tavLst>
                                    </p:anim>
                                    <p:anim calcmode="lin" valueType="num">
                                      <p:cBhvr additive="base">
                                        <p:cTn id="17" dur="500" fill="hold"/>
                                        <p:tgtEl>
                                          <p:spTgt spid="2052"/>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par>
                          <p:cTn id="32" fill="hold">
                            <p:stCondLst>
                              <p:cond delay="4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4500"/>
                            </p:stCondLst>
                            <p:childTnLst>
                              <p:par>
                                <p:cTn id="37" presetID="22" presetClass="entr" presetSubtype="4" repeatCount="indefinite"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Cloud 11"/>
          <p:cNvSpPr/>
          <p:nvPr/>
        </p:nvSpPr>
        <p:spPr>
          <a:xfrm>
            <a:off x="1445235" y="124045"/>
            <a:ext cx="9053848" cy="1555333"/>
          </a:xfrm>
          <a:prstGeom prst="cloud">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2"/>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Could you guise what lesson we are going to enjoy today? </a:t>
            </a:r>
            <a:endParaRPr lang="en-GB" sz="3600" dirty="0">
              <a:solidFill>
                <a:schemeClr val="tx1"/>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679442" y="1573426"/>
            <a:ext cx="2585435" cy="3453172"/>
            <a:chOff x="4679442" y="1427654"/>
            <a:chExt cx="2585435" cy="3586606"/>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9442" y="1535502"/>
              <a:ext cx="2585435" cy="3478758"/>
            </a:xfrm>
            <a:prstGeom prst="rect">
              <a:avLst/>
            </a:prstGeom>
          </p:spPr>
        </p:pic>
        <p:sp>
          <p:nvSpPr>
            <p:cNvPr id="16" name="Rectangle 15"/>
            <p:cNvSpPr/>
            <p:nvPr/>
          </p:nvSpPr>
          <p:spPr>
            <a:xfrm>
              <a:off x="5566540" y="1427654"/>
              <a:ext cx="708848" cy="584775"/>
            </a:xfrm>
            <a:prstGeom prst="rect">
              <a:avLst/>
            </a:prstGeom>
          </p:spPr>
          <p:txBody>
            <a:bodyPr wrap="none">
              <a:spAutoFit/>
            </a:bodyPr>
            <a:lstStyle/>
            <a:p>
              <a:pPr algn="ctr"/>
              <a:r>
                <a:rPr lang="en-US" sz="3200" dirty="0">
                  <a:latin typeface="Times New Roman" panose="02020603050405020304" pitchFamily="18" charset="0"/>
                  <a:cs typeface="Times New Roman" panose="02020603050405020304" pitchFamily="18" charset="0"/>
                </a:rPr>
                <a:t>joy</a:t>
              </a:r>
              <a:endParaRPr lang="en-GB" sz="3200" dirty="0">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639427" y="1573425"/>
            <a:ext cx="3176265" cy="2578422"/>
            <a:chOff x="639427" y="1443684"/>
            <a:chExt cx="3176265" cy="2578422"/>
          </a:xfrm>
        </p:grpSpPr>
        <p:pic>
          <p:nvPicPr>
            <p:cNvPr id="18" name="Picture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9427" y="1566520"/>
              <a:ext cx="3176265" cy="2455586"/>
            </a:xfrm>
            <a:prstGeom prst="rect">
              <a:avLst/>
            </a:prstGeom>
          </p:spPr>
        </p:pic>
        <p:sp>
          <p:nvSpPr>
            <p:cNvPr id="19" name="Rectangle 18"/>
            <p:cNvSpPr/>
            <p:nvPr/>
          </p:nvSpPr>
          <p:spPr>
            <a:xfrm>
              <a:off x="843156" y="1443684"/>
              <a:ext cx="1096775" cy="584775"/>
            </a:xfrm>
            <a:prstGeom prst="rect">
              <a:avLst/>
            </a:prstGeom>
          </p:spPr>
          <p:txBody>
            <a:bodyPr wrap="none">
              <a:spAutoFit/>
            </a:bodyPr>
            <a:lstStyle/>
            <a:p>
              <a:pPr algn="ctr"/>
              <a:r>
                <a:rPr lang="en-US" sz="3200" dirty="0">
                  <a:latin typeface="Times New Roman" panose="02020603050405020304" pitchFamily="18" charset="0"/>
                  <a:cs typeface="Times New Roman" panose="02020603050405020304" pitchFamily="18" charset="0"/>
                </a:rPr>
                <a:t>enjoy</a:t>
              </a:r>
              <a:endParaRPr lang="en-GB" sz="3200" dirty="0">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8088983" y="1573425"/>
            <a:ext cx="3462308" cy="2403297"/>
            <a:chOff x="8088983" y="1427653"/>
            <a:chExt cx="3462308" cy="2403297"/>
          </a:xfrm>
        </p:grpSpPr>
        <p:pic>
          <p:nvPicPr>
            <p:cNvPr id="25" name="Picture 4" descr="https://images-na.ssl-images-amazon.com/images/I/31hDfG-vEKL._SX425_.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88983" y="1533606"/>
              <a:ext cx="3462308" cy="229734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10281712" y="1427653"/>
              <a:ext cx="1164101" cy="584775"/>
            </a:xfrm>
            <a:prstGeom prst="rect">
              <a:avLst/>
            </a:prstGeom>
          </p:spPr>
          <p:txBody>
            <a:bodyPr wrap="none">
              <a:spAutoFit/>
            </a:bodyPr>
            <a:lstStyle/>
            <a:p>
              <a:pPr algn="ctr"/>
              <a:r>
                <a:rPr lang="en-US" sz="3200" dirty="0">
                  <a:latin typeface="Times New Roman" panose="02020603050405020304" pitchFamily="18" charset="0"/>
                  <a:cs typeface="Times New Roman" panose="02020603050405020304" pitchFamily="18" charset="0"/>
                </a:rPr>
                <a:t>joyful</a:t>
              </a:r>
              <a:endParaRPr lang="en-GB" sz="3200" dirty="0">
                <a:latin typeface="Times New Roman" panose="02020603050405020304" pitchFamily="18" charset="0"/>
                <a:cs typeface="Times New Roman" panose="02020603050405020304" pitchFamily="18" charset="0"/>
              </a:endParaRPr>
            </a:p>
          </p:txBody>
        </p:sp>
      </p:grpSp>
      <p:sp>
        <p:nvSpPr>
          <p:cNvPr id="13" name="Rounded Rectangle 12"/>
          <p:cNvSpPr/>
          <p:nvPr/>
        </p:nvSpPr>
        <p:spPr>
          <a:xfrm>
            <a:off x="338454" y="5043481"/>
            <a:ext cx="7245866" cy="121845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4400" dirty="0">
                <a:solidFill>
                  <a:schemeClr val="tx1"/>
                </a:solidFill>
                <a:latin typeface="Times New Roman" panose="02020603050405020304" pitchFamily="18" charset="0"/>
                <a:cs typeface="Times New Roman" panose="02020603050405020304" pitchFamily="18" charset="0"/>
              </a:rPr>
              <a:t>So, our today’s lesson is—</a:t>
            </a:r>
          </a:p>
          <a:p>
            <a:pPr algn="ctr"/>
            <a:r>
              <a:rPr lang="en-US" sz="4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Suffixes and Prefixes</a:t>
            </a:r>
          </a:p>
        </p:txBody>
      </p:sp>
      <p:sp>
        <p:nvSpPr>
          <p:cNvPr id="27" name="Rounded Rectangle 26"/>
          <p:cNvSpPr/>
          <p:nvPr/>
        </p:nvSpPr>
        <p:spPr>
          <a:xfrm>
            <a:off x="8383730" y="4810886"/>
            <a:ext cx="3267688" cy="145905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4400" dirty="0">
                <a:solidFill>
                  <a:schemeClr val="tx1"/>
                </a:solidFill>
                <a:latin typeface="Times New Roman" panose="02020603050405020304" pitchFamily="18" charset="0"/>
                <a:cs typeface="Times New Roman" panose="02020603050405020304" pitchFamily="18" charset="0"/>
              </a:rPr>
              <a:t>class: eight</a:t>
            </a:r>
          </a:p>
          <a:p>
            <a:pPr algn="ctr"/>
            <a:r>
              <a:rPr lang="en-US" sz="4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U-10-L-1</a:t>
            </a:r>
            <a:endParaRPr lang="en-US" sz="5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96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circle(in)">
                                      <p:cBhvr>
                                        <p:cTn id="1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ounded Rectangle 5"/>
          <p:cNvSpPr/>
          <p:nvPr/>
        </p:nvSpPr>
        <p:spPr>
          <a:xfrm>
            <a:off x="3439020" y="535341"/>
            <a:ext cx="4393601" cy="76129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r>
              <a:rPr lang="en-US" sz="3600" dirty="0">
                <a:solidFill>
                  <a:schemeClr val="tx1"/>
                </a:solidFill>
                <a:latin typeface="Times New Roman" panose="02020603050405020304" pitchFamily="18" charset="0"/>
                <a:cs typeface="NikoshBAN" panose="02000000000000000000" pitchFamily="2" charset="0"/>
              </a:rPr>
              <a:t>Learning outcomes</a:t>
            </a:r>
            <a:endParaRPr lang="en-GB" sz="3600" dirty="0">
              <a:solidFill>
                <a:schemeClr val="tx1"/>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523460" y="1558370"/>
            <a:ext cx="11145078" cy="4122675"/>
            <a:chOff x="1169519" y="1786261"/>
            <a:chExt cx="9163450" cy="4122675"/>
          </a:xfrm>
        </p:grpSpPr>
        <p:grpSp>
          <p:nvGrpSpPr>
            <p:cNvPr id="10" name="Group 9"/>
            <p:cNvGrpSpPr/>
            <p:nvPr/>
          </p:nvGrpSpPr>
          <p:grpSpPr>
            <a:xfrm>
              <a:off x="1169519" y="1786261"/>
              <a:ext cx="9163450" cy="4122675"/>
              <a:chOff x="1599649" y="1731270"/>
              <a:chExt cx="9163450" cy="4122675"/>
            </a:xfrm>
          </p:grpSpPr>
          <p:grpSp>
            <p:nvGrpSpPr>
              <p:cNvPr id="12" name="Group 11"/>
              <p:cNvGrpSpPr/>
              <p:nvPr/>
            </p:nvGrpSpPr>
            <p:grpSpPr>
              <a:xfrm>
                <a:off x="1634388" y="1731270"/>
                <a:ext cx="9128711" cy="946598"/>
                <a:chOff x="1788936" y="2606031"/>
                <a:chExt cx="9128711" cy="946598"/>
              </a:xfrm>
            </p:grpSpPr>
            <p:sp>
              <p:nvSpPr>
                <p:cNvPr id="45" name="Down Arrow Callout 44"/>
                <p:cNvSpPr/>
                <p:nvPr/>
              </p:nvSpPr>
              <p:spPr>
                <a:xfrm>
                  <a:off x="1788936" y="2609694"/>
                  <a:ext cx="1339403" cy="942935"/>
                </a:xfrm>
                <a:prstGeom prst="downArrowCallout">
                  <a:avLst>
                    <a:gd name="adj1" fmla="val 32017"/>
                    <a:gd name="adj2" fmla="val 25000"/>
                    <a:gd name="adj3" fmla="val 39035"/>
                    <a:gd name="adj4" fmla="val 64977"/>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v"/>
                  </a:pPr>
                  <a:r>
                    <a:rPr lang="bn-IN" sz="3600" dirty="0">
                      <a:solidFill>
                        <a:schemeClr val="tx1"/>
                      </a:solidFill>
                      <a:latin typeface="NikoshBAN" panose="02000000000000000000" pitchFamily="2" charset="0"/>
                      <a:cs typeface="NikoshBAN" panose="02000000000000000000" pitchFamily="2" charset="0"/>
                    </a:rPr>
                    <a:t> </a:t>
                  </a:r>
                  <a:endParaRPr lang="en-GB" sz="3600" dirty="0">
                    <a:solidFill>
                      <a:schemeClr val="tx1"/>
                    </a:solidFill>
                    <a:latin typeface="NikoshBAN" panose="02000000000000000000" pitchFamily="2" charset="0"/>
                    <a:cs typeface="NikoshBAN" panose="02000000000000000000" pitchFamily="2" charset="0"/>
                  </a:endParaRPr>
                </a:p>
              </p:txBody>
            </p:sp>
            <p:sp>
              <p:nvSpPr>
                <p:cNvPr id="46" name="Isosceles Triangle 45"/>
                <p:cNvSpPr/>
                <p:nvPr/>
              </p:nvSpPr>
              <p:spPr>
                <a:xfrm>
                  <a:off x="1803184" y="2609694"/>
                  <a:ext cx="584209" cy="562452"/>
                </a:xfrm>
                <a:prstGeom prst="triangle">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p:cNvSpPr/>
                <p:nvPr/>
              </p:nvSpPr>
              <p:spPr>
                <a:xfrm>
                  <a:off x="2529882" y="2606031"/>
                  <a:ext cx="584209" cy="562452"/>
                </a:xfrm>
                <a:prstGeom prst="triangle">
                  <a:avLst>
                    <a:gd name="adj" fmla="val 10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p:cNvSpPr/>
                <p:nvPr/>
              </p:nvSpPr>
              <p:spPr>
                <a:xfrm rot="10800000">
                  <a:off x="1803185" y="2626237"/>
                  <a:ext cx="455967" cy="413567"/>
                </a:xfrm>
                <a:prstGeom prst="triangle">
                  <a:avLst>
                    <a:gd name="adj" fmla="val 1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Isosceles Triangle 48"/>
                <p:cNvSpPr/>
                <p:nvPr/>
              </p:nvSpPr>
              <p:spPr>
                <a:xfrm rot="10800000">
                  <a:off x="2643873" y="2626237"/>
                  <a:ext cx="455967" cy="413567"/>
                </a:xfrm>
                <a:prstGeom prst="triangle">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ounded Rectangle 49"/>
                <p:cNvSpPr/>
                <p:nvPr/>
              </p:nvSpPr>
              <p:spPr>
                <a:xfrm>
                  <a:off x="3119155" y="2626756"/>
                  <a:ext cx="7798492" cy="54224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Times New Roman" panose="02020603050405020304" pitchFamily="18" charset="0"/>
                      <a:cs typeface="NikoshBAN" panose="02000000000000000000" pitchFamily="2" charset="0"/>
                    </a:rPr>
                    <a:t>After the end of the lesson the learners will be able to---</a:t>
                  </a:r>
                  <a:endParaRPr lang="en-GB" sz="3200" dirty="0">
                    <a:solidFill>
                      <a:schemeClr val="tx1"/>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1599649" y="2453631"/>
                <a:ext cx="9163450" cy="3400314"/>
                <a:chOff x="504018" y="2395471"/>
                <a:chExt cx="9163450" cy="3400314"/>
              </a:xfrm>
            </p:grpSpPr>
            <p:grpSp>
              <p:nvGrpSpPr>
                <p:cNvPr id="18" name="Group 17"/>
                <p:cNvGrpSpPr/>
                <p:nvPr/>
              </p:nvGrpSpPr>
              <p:grpSpPr>
                <a:xfrm>
                  <a:off x="504018" y="2395471"/>
                  <a:ext cx="1434638" cy="3400314"/>
                  <a:chOff x="594170" y="2408350"/>
                  <a:chExt cx="1434638" cy="3400314"/>
                </a:xfrm>
              </p:grpSpPr>
              <p:grpSp>
                <p:nvGrpSpPr>
                  <p:cNvPr id="26" name="Group 25"/>
                  <p:cNvGrpSpPr/>
                  <p:nvPr/>
                </p:nvGrpSpPr>
                <p:grpSpPr>
                  <a:xfrm>
                    <a:off x="631057" y="2408350"/>
                    <a:ext cx="1339403" cy="946598"/>
                    <a:chOff x="759853" y="1851705"/>
                    <a:chExt cx="1210614" cy="736949"/>
                  </a:xfrm>
                </p:grpSpPr>
                <p:sp>
                  <p:nvSpPr>
                    <p:cNvPr id="40" name="Down Arrow Callout 39"/>
                    <p:cNvSpPr/>
                    <p:nvPr/>
                  </p:nvSpPr>
                  <p:spPr>
                    <a:xfrm>
                      <a:off x="759853" y="1854557"/>
                      <a:ext cx="1210614" cy="734097"/>
                    </a:xfrm>
                    <a:prstGeom prst="downArrowCallout">
                      <a:avLst>
                        <a:gd name="adj1" fmla="val 32017"/>
                        <a:gd name="adj2" fmla="val 25000"/>
                        <a:gd name="adj3" fmla="val 39035"/>
                        <a:gd name="adj4" fmla="val 64977"/>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1.</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41" name="Isosceles Triangle 40"/>
                    <p:cNvSpPr/>
                    <p:nvPr/>
                  </p:nvSpPr>
                  <p:spPr>
                    <a:xfrm>
                      <a:off x="772731" y="1854557"/>
                      <a:ext cx="528035" cy="437882"/>
                    </a:xfrm>
                    <a:prstGeom prst="triangle">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p:cNvSpPr/>
                    <p:nvPr/>
                  </p:nvSpPr>
                  <p:spPr>
                    <a:xfrm>
                      <a:off x="1429554" y="1851705"/>
                      <a:ext cx="528035" cy="437882"/>
                    </a:xfrm>
                    <a:prstGeom prst="triangle">
                      <a:avLst>
                        <a:gd name="adj" fmla="val 10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p:cNvSpPr/>
                    <p:nvPr/>
                  </p:nvSpPr>
                  <p:spPr>
                    <a:xfrm rot="10800000">
                      <a:off x="772732" y="1867436"/>
                      <a:ext cx="412124" cy="321972"/>
                    </a:xfrm>
                    <a:prstGeom prst="triangle">
                      <a:avLst>
                        <a:gd name="adj" fmla="val 1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p:cNvSpPr/>
                    <p:nvPr/>
                  </p:nvSpPr>
                  <p:spPr>
                    <a:xfrm rot="10800000">
                      <a:off x="1532584" y="1867436"/>
                      <a:ext cx="412124" cy="321972"/>
                    </a:xfrm>
                    <a:prstGeom prst="triangle">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p:cNvGrpSpPr/>
                  <p:nvPr/>
                </p:nvGrpSpPr>
                <p:grpSpPr>
                  <a:xfrm>
                    <a:off x="628909" y="3137104"/>
                    <a:ext cx="1339403" cy="946598"/>
                    <a:chOff x="759853" y="1851705"/>
                    <a:chExt cx="1210614" cy="736949"/>
                  </a:xfrm>
                </p:grpSpPr>
                <p:sp>
                  <p:nvSpPr>
                    <p:cNvPr id="35" name="Down Arrow Callout 34"/>
                    <p:cNvSpPr/>
                    <p:nvPr/>
                  </p:nvSpPr>
                  <p:spPr>
                    <a:xfrm>
                      <a:off x="759853" y="1854557"/>
                      <a:ext cx="1210614" cy="734097"/>
                    </a:xfrm>
                    <a:prstGeom prst="downArrowCallout">
                      <a:avLst>
                        <a:gd name="adj1" fmla="val 32017"/>
                        <a:gd name="adj2" fmla="val 25000"/>
                        <a:gd name="adj3" fmla="val 39035"/>
                        <a:gd name="adj4" fmla="val 64977"/>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2.</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6" name="Isosceles Triangle 35"/>
                    <p:cNvSpPr/>
                    <p:nvPr/>
                  </p:nvSpPr>
                  <p:spPr>
                    <a:xfrm>
                      <a:off x="772731" y="1854557"/>
                      <a:ext cx="528035" cy="437882"/>
                    </a:xfrm>
                    <a:prstGeom prst="triangle">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p:cNvSpPr/>
                    <p:nvPr/>
                  </p:nvSpPr>
                  <p:spPr>
                    <a:xfrm>
                      <a:off x="1429554" y="1851705"/>
                      <a:ext cx="528035" cy="437882"/>
                    </a:xfrm>
                    <a:prstGeom prst="triangle">
                      <a:avLst>
                        <a:gd name="adj" fmla="val 10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p:cNvSpPr/>
                    <p:nvPr/>
                  </p:nvSpPr>
                  <p:spPr>
                    <a:xfrm rot="10800000">
                      <a:off x="772732" y="1867436"/>
                      <a:ext cx="412124" cy="321972"/>
                    </a:xfrm>
                    <a:prstGeom prst="triangle">
                      <a:avLst>
                        <a:gd name="adj" fmla="val 1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Isosceles Triangle 38"/>
                    <p:cNvSpPr/>
                    <p:nvPr/>
                  </p:nvSpPr>
                  <p:spPr>
                    <a:xfrm rot="10800000">
                      <a:off x="1532584" y="1867436"/>
                      <a:ext cx="412124" cy="321972"/>
                    </a:xfrm>
                    <a:prstGeom prst="triangle">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p:cNvGrpSpPr/>
                  <p:nvPr/>
                </p:nvGrpSpPr>
                <p:grpSpPr>
                  <a:xfrm>
                    <a:off x="639640" y="3859296"/>
                    <a:ext cx="1339403" cy="946595"/>
                    <a:chOff x="759853" y="1851706"/>
                    <a:chExt cx="1210614" cy="736947"/>
                  </a:xfrm>
                </p:grpSpPr>
                <p:sp>
                  <p:nvSpPr>
                    <p:cNvPr id="30" name="Down Arrow Callout 29"/>
                    <p:cNvSpPr/>
                    <p:nvPr/>
                  </p:nvSpPr>
                  <p:spPr>
                    <a:xfrm>
                      <a:off x="759853" y="1854556"/>
                      <a:ext cx="1210614" cy="734097"/>
                    </a:xfrm>
                    <a:prstGeom prst="downArrowCallout">
                      <a:avLst>
                        <a:gd name="adj1" fmla="val 32017"/>
                        <a:gd name="adj2" fmla="val 0"/>
                        <a:gd name="adj3" fmla="val 39035"/>
                        <a:gd name="adj4" fmla="val 64977"/>
                      </a:avLst>
                    </a:prstGeom>
                    <a:solidFill>
                      <a:schemeClr val="bg1">
                        <a:lumMod val="95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3.</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1" name="Isosceles Triangle 30"/>
                    <p:cNvSpPr/>
                    <p:nvPr/>
                  </p:nvSpPr>
                  <p:spPr>
                    <a:xfrm>
                      <a:off x="772731" y="1854557"/>
                      <a:ext cx="528035" cy="437882"/>
                    </a:xfrm>
                    <a:prstGeom prst="triangle">
                      <a:avLst>
                        <a:gd name="adj"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p:cNvSpPr/>
                    <p:nvPr/>
                  </p:nvSpPr>
                  <p:spPr>
                    <a:xfrm>
                      <a:off x="1429554" y="1851706"/>
                      <a:ext cx="528035" cy="437882"/>
                    </a:xfrm>
                    <a:prstGeom prst="triangle">
                      <a:avLst>
                        <a:gd name="adj" fmla="val 10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Isosceles Triangle 32"/>
                    <p:cNvSpPr/>
                    <p:nvPr/>
                  </p:nvSpPr>
                  <p:spPr>
                    <a:xfrm rot="10800000">
                      <a:off x="772732" y="1867436"/>
                      <a:ext cx="412124" cy="321972"/>
                    </a:xfrm>
                    <a:prstGeom prst="triangle">
                      <a:avLst>
                        <a:gd name="adj" fmla="val 1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33"/>
                    <p:cNvSpPr/>
                    <p:nvPr/>
                  </p:nvSpPr>
                  <p:spPr>
                    <a:xfrm rot="10800000">
                      <a:off x="1532584" y="1867436"/>
                      <a:ext cx="412124" cy="321972"/>
                    </a:xfrm>
                    <a:prstGeom prst="triangle">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Rectangle 28"/>
                  <p:cNvSpPr/>
                  <p:nvPr/>
                </p:nvSpPr>
                <p:spPr>
                  <a:xfrm>
                    <a:off x="594170" y="5530848"/>
                    <a:ext cx="1434638" cy="277816"/>
                  </a:xfrm>
                  <a:prstGeom prst="rect">
                    <a:avLst/>
                  </a:prstGeom>
                  <a:solidFill>
                    <a:srgbClr val="00B050"/>
                  </a:solidFill>
                  <a:ln>
                    <a:noFill/>
                  </a:ln>
                  <a:scene3d>
                    <a:camera prst="perspectiveRelaxedModerately"/>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ounded Rectangle 18"/>
                <p:cNvSpPr/>
                <p:nvPr/>
              </p:nvSpPr>
              <p:spPr>
                <a:xfrm>
                  <a:off x="1871123" y="2416196"/>
                  <a:ext cx="7796345" cy="54224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NikoshBAN" panose="02000000000000000000" pitchFamily="2" charset="0"/>
                      <a:cs typeface="NikoshBAN" panose="02000000000000000000" pitchFamily="2" charset="0"/>
                    </a:rPr>
                    <a:t> </a:t>
                  </a:r>
                </a:p>
                <a:p>
                  <a:r>
                    <a:rPr lang="en-GB" sz="3600" dirty="0">
                      <a:solidFill>
                        <a:schemeClr val="tx1"/>
                      </a:solidFill>
                      <a:latin typeface="Times New Roman" panose="02020603050405020304" pitchFamily="18" charset="0"/>
                      <a:cs typeface="Times New Roman" panose="02020603050405020304" pitchFamily="18" charset="0"/>
                    </a:rPr>
                    <a:t>define prefix and suffix. </a:t>
                  </a:r>
                </a:p>
                <a:p>
                  <a:pPr algn="ctr"/>
                  <a:endParaRPr lang="en-GB" sz="3600" dirty="0">
                    <a:solidFill>
                      <a:schemeClr val="tx1"/>
                    </a:solidFill>
                    <a:latin typeface="NikoshBAN" panose="02000000000000000000" pitchFamily="2" charset="0"/>
                    <a:cs typeface="NikoshBAN" panose="02000000000000000000" pitchFamily="2" charset="0"/>
                  </a:endParaRPr>
                </a:p>
              </p:txBody>
            </p:sp>
            <p:sp>
              <p:nvSpPr>
                <p:cNvPr id="24" name="Rounded Rectangle 23"/>
                <p:cNvSpPr/>
                <p:nvPr/>
              </p:nvSpPr>
              <p:spPr>
                <a:xfrm>
                  <a:off x="1862540" y="3161222"/>
                  <a:ext cx="7804928" cy="54224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latin typeface="Times New Roman" panose="02020603050405020304" pitchFamily="18" charset="0"/>
                      <a:cs typeface="Times New Roman" panose="02020603050405020304" pitchFamily="18" charset="0"/>
                    </a:rPr>
                    <a:t>explain the </a:t>
                  </a:r>
                  <a:r>
                    <a:rPr lang="en-US" sz="3600" dirty="0">
                      <a:solidFill>
                        <a:schemeClr val="tx1"/>
                      </a:solidFill>
                      <a:latin typeface="Times New Roman" panose="02020603050405020304" pitchFamily="18" charset="0"/>
                      <a:cs typeface="NikoshBAN" panose="02000000000000000000" pitchFamily="2" charset="0"/>
                    </a:rPr>
                    <a:t>characteristics</a:t>
                  </a:r>
                  <a:r>
                    <a:rPr lang="en-GB" sz="3600" dirty="0">
                      <a:solidFill>
                        <a:schemeClr val="tx1"/>
                      </a:solidFill>
                      <a:latin typeface="Times New Roman" panose="02020603050405020304" pitchFamily="18" charset="0"/>
                      <a:cs typeface="Times New Roman" panose="02020603050405020304" pitchFamily="18" charset="0"/>
                    </a:rPr>
                    <a:t> of</a:t>
                  </a:r>
                  <a:r>
                    <a:rPr lang="en-US" sz="3600" dirty="0">
                      <a:solidFill>
                        <a:schemeClr val="tx1"/>
                      </a:solidFill>
                      <a:latin typeface="Times New Roman" panose="02020603050405020304" pitchFamily="18" charset="0"/>
                      <a:cs typeface="Times New Roman" panose="02020603050405020304" pitchFamily="18" charset="0"/>
                    </a:rPr>
                    <a:t> </a:t>
                  </a:r>
                  <a:r>
                    <a:rPr lang="en-GB" sz="3600" dirty="0">
                      <a:solidFill>
                        <a:schemeClr val="tx1"/>
                      </a:solidFill>
                      <a:latin typeface="Times New Roman" panose="02020603050405020304" pitchFamily="18" charset="0"/>
                      <a:cs typeface="Times New Roman" panose="02020603050405020304" pitchFamily="18" charset="0"/>
                    </a:rPr>
                    <a:t>prefix and suffix.   </a:t>
                  </a:r>
                </a:p>
              </p:txBody>
            </p:sp>
            <p:sp>
              <p:nvSpPr>
                <p:cNvPr id="25" name="Rounded Rectangle 24"/>
                <p:cNvSpPr/>
                <p:nvPr/>
              </p:nvSpPr>
              <p:spPr>
                <a:xfrm>
                  <a:off x="1884002" y="3866623"/>
                  <a:ext cx="7783466" cy="54224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latin typeface="Times New Roman" panose="02020603050405020304" pitchFamily="18" charset="0"/>
                      <a:cs typeface="Times New Roman" panose="02020603050405020304" pitchFamily="18" charset="0"/>
                    </a:rPr>
                    <a:t> </a:t>
                  </a:r>
                </a:p>
                <a:p>
                  <a:r>
                    <a:rPr lang="en-US" sz="3600" dirty="0">
                      <a:solidFill>
                        <a:schemeClr val="tx1"/>
                      </a:solidFill>
                      <a:latin typeface="Times New Roman" panose="02020603050405020304" pitchFamily="18" charset="0"/>
                      <a:cs typeface="Times New Roman" panose="02020603050405020304" pitchFamily="18" charset="0"/>
                    </a:rPr>
                    <a:t>use </a:t>
                  </a:r>
                  <a:r>
                    <a:rPr lang="en-GB" sz="3600" dirty="0">
                      <a:solidFill>
                        <a:schemeClr val="tx1"/>
                      </a:solidFill>
                      <a:latin typeface="Times New Roman" panose="02020603050405020304" pitchFamily="18" charset="0"/>
                      <a:cs typeface="Times New Roman" panose="02020603050405020304" pitchFamily="18" charset="0"/>
                    </a:rPr>
                    <a:t>prefix and suffix </a:t>
                  </a:r>
                  <a:r>
                    <a:rPr lang="en-US" sz="3600" dirty="0">
                      <a:solidFill>
                        <a:schemeClr val="tx1"/>
                      </a:solidFill>
                      <a:latin typeface="Times New Roman" panose="02020603050405020304" pitchFamily="18" charset="0"/>
                      <a:cs typeface="Times New Roman" panose="02020603050405020304" pitchFamily="18" charset="0"/>
                    </a:rPr>
                    <a:t>in their real life.</a:t>
                  </a:r>
                  <a:endParaRPr lang="en-GB" sz="3600" dirty="0">
                    <a:solidFill>
                      <a:schemeClr val="tx1"/>
                    </a:solidFill>
                    <a:latin typeface="Times New Roman" panose="02020603050405020304" pitchFamily="18" charset="0"/>
                    <a:cs typeface="Times New Roman" panose="02020603050405020304" pitchFamily="18" charset="0"/>
                  </a:endParaRPr>
                </a:p>
                <a:p>
                  <a:pPr algn="ctr"/>
                  <a:endParaRPr lang="en-GB" sz="3600" dirty="0">
                    <a:solidFill>
                      <a:schemeClr val="tx1"/>
                    </a:solidFill>
                    <a:latin typeface="Times New Roman" panose="02020603050405020304" pitchFamily="18" charset="0"/>
                    <a:cs typeface="Times New Roman" panose="02020603050405020304" pitchFamily="18" charset="0"/>
                  </a:endParaRPr>
                </a:p>
              </p:txBody>
            </p:sp>
          </p:grpSp>
        </p:grpSp>
        <p:cxnSp>
          <p:nvCxnSpPr>
            <p:cNvPr id="9" name="Straight Connector 8"/>
            <p:cNvCxnSpPr/>
            <p:nvPr/>
          </p:nvCxnSpPr>
          <p:spPr>
            <a:xfrm>
              <a:off x="1865692" y="4531190"/>
              <a:ext cx="23983" cy="12467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4095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grpSp>
        <p:nvGrpSpPr>
          <p:cNvPr id="23" name="Group 22"/>
          <p:cNvGrpSpPr/>
          <p:nvPr/>
        </p:nvGrpSpPr>
        <p:grpSpPr>
          <a:xfrm>
            <a:off x="0" y="0"/>
            <a:ext cx="12192000" cy="6858000"/>
            <a:chOff x="0" y="0"/>
            <a:chExt cx="12192000" cy="6858000"/>
          </a:xfrm>
          <a:scene3d>
            <a:camera prst="obliqueTopLeft"/>
            <a:lightRig rig="chilly" dir="t">
              <a:rot lat="0" lon="0" rev="18480000"/>
            </a:lightRig>
          </a:scene3d>
        </p:grpSpPr>
        <p:sp>
          <p:nvSpPr>
            <p:cNvPr id="20" name="Rounded Rectangle 19"/>
            <p:cNvSpPr/>
            <p:nvPr/>
          </p:nvSpPr>
          <p:spPr>
            <a:xfrm>
              <a:off x="0" y="0"/>
              <a:ext cx="12192000" cy="6858000"/>
            </a:xfrm>
            <a:prstGeom prst="roundRect">
              <a:avLst>
                <a:gd name="adj" fmla="val 2174"/>
              </a:avLst>
            </a:prstGeom>
            <a:noFill/>
            <a:ln w="5715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261" y="66260"/>
              <a:ext cx="12059478" cy="6732104"/>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19269" y="119270"/>
              <a:ext cx="11953461" cy="6619460"/>
            </a:xfrm>
            <a:prstGeom prst="roundRect">
              <a:avLst>
                <a:gd name="adj" fmla="val 2174"/>
              </a:avLst>
            </a:prstGeom>
            <a:noFill/>
            <a:ln w="38100">
              <a:solidFill>
                <a:schemeClr val="bg2">
                  <a:lumMod val="10000"/>
                </a:schemeClr>
              </a:solid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2948032" y="237998"/>
            <a:ext cx="5997121"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Now follow the words below</a:t>
            </a:r>
            <a:endParaRPr lang="en-GB" dirty="0"/>
          </a:p>
        </p:txBody>
      </p:sp>
      <p:sp>
        <p:nvSpPr>
          <p:cNvPr id="7" name="Rectangle 6"/>
          <p:cNvSpPr/>
          <p:nvPr/>
        </p:nvSpPr>
        <p:spPr>
          <a:xfrm>
            <a:off x="5283942" y="796403"/>
            <a:ext cx="1314876"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hand</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9" name="Picture 2" descr="https://thumbs.dreamstime.com/t/beautiful-woman-hand-showing-holding-supporting-somethng-something-isolated-white-clipping-path-included-9663978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58219" y="1442506"/>
            <a:ext cx="3075560" cy="2266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Left-Right Arrow 1"/>
          <p:cNvSpPr/>
          <p:nvPr/>
        </p:nvSpPr>
        <p:spPr>
          <a:xfrm>
            <a:off x="4629610" y="1182612"/>
            <a:ext cx="2588111" cy="862148"/>
          </a:xfrm>
          <a:prstGeom prst="lef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root word</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2052" name="Picture 4" descr="https://webstockreview.net/images/clipart-free-volleyball-19.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58219" y="2171244"/>
            <a:ext cx="3191471" cy="319147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18066" y="1441414"/>
            <a:ext cx="1314876"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hand</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25128" y="1442506"/>
            <a:ext cx="1314876" cy="475770"/>
          </a:xfrm>
          <a:prstGeom prst="rec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under</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93012" y="1304640"/>
            <a:ext cx="81173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t>
            </a:r>
            <a:endParaRPr lang="en-GB" sz="4000" b="1" dirty="0">
              <a:latin typeface="Times New Roman" panose="02020603050405020304" pitchFamily="18" charset="0"/>
              <a:cs typeface="Times New Roman" panose="02020603050405020304" pitchFamily="18" charset="0"/>
            </a:endParaRPr>
          </a:p>
        </p:txBody>
      </p:sp>
      <p:sp>
        <p:nvSpPr>
          <p:cNvPr id="4" name="Up Arrow Callout 3"/>
          <p:cNvSpPr/>
          <p:nvPr/>
        </p:nvSpPr>
        <p:spPr>
          <a:xfrm>
            <a:off x="168149" y="1956400"/>
            <a:ext cx="2636598" cy="1567543"/>
          </a:xfrm>
          <a:prstGeom prst="upArrowCallou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3600" dirty="0">
                <a:solidFill>
                  <a:schemeClr val="tx1"/>
                </a:solidFill>
                <a:latin typeface="Times New Roman" panose="02020603050405020304" pitchFamily="18" charset="0"/>
                <a:cs typeface="Times New Roman" panose="02020603050405020304" pitchFamily="18" charset="0"/>
              </a:rPr>
              <a:t>an affix</a:t>
            </a:r>
          </a:p>
          <a:p>
            <a:pPr algn="ctr"/>
            <a:r>
              <a:rPr lang="en-US" sz="3600" dirty="0">
                <a:solidFill>
                  <a:schemeClr val="tx1"/>
                </a:solidFill>
                <a:latin typeface="Times New Roman" panose="02020603050405020304" pitchFamily="18" charset="0"/>
                <a:cs typeface="Times New Roman" panose="02020603050405020304" pitchFamily="18" charset="0"/>
              </a:rPr>
              <a:t>Called prefix</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18" name="Picture 2" descr="https://c8.alamy.com/comp/T4PH3C/raised-hand-labour-day-vector-illustration-design-T4PH3C.jpg"/>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5175369" y="2575938"/>
            <a:ext cx="1841259" cy="398383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4" name="Rectangle 23"/>
          <p:cNvSpPr/>
          <p:nvPr/>
        </p:nvSpPr>
        <p:spPr>
          <a:xfrm>
            <a:off x="5259336" y="2000911"/>
            <a:ext cx="1314876"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hand</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5" name="Right Arrow Callout 4"/>
          <p:cNvSpPr/>
          <p:nvPr/>
        </p:nvSpPr>
        <p:spPr>
          <a:xfrm>
            <a:off x="3601415" y="2029474"/>
            <a:ext cx="1468715" cy="496604"/>
          </a:xfrm>
          <a:prstGeom prst="rightArrowCallout">
            <a:avLst>
              <a:gd name="adj1" fmla="val 25000"/>
              <a:gd name="adj2" fmla="val 50000"/>
              <a:gd name="adj3" fmla="val 38333"/>
              <a:gd name="adj4" fmla="val 7519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hand</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2219818" y="2078786"/>
            <a:ext cx="799218" cy="475770"/>
          </a:xfrm>
          <a:prstGeom prst="rec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up</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126882" y="1958848"/>
            <a:ext cx="443162"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t>
            </a:r>
            <a:endParaRPr lang="en-GB" sz="4000" b="1" dirty="0">
              <a:latin typeface="Times New Roman" panose="02020603050405020304" pitchFamily="18" charset="0"/>
              <a:cs typeface="Times New Roman" panose="02020603050405020304" pitchFamily="18" charset="0"/>
            </a:endParaRPr>
          </a:p>
        </p:txBody>
      </p:sp>
      <p:sp>
        <p:nvSpPr>
          <p:cNvPr id="27" name="Up Arrow Callout 26"/>
          <p:cNvSpPr/>
          <p:nvPr/>
        </p:nvSpPr>
        <p:spPr>
          <a:xfrm>
            <a:off x="1282566" y="2615327"/>
            <a:ext cx="2636598" cy="1567543"/>
          </a:xfrm>
          <a:prstGeom prst="upArrowCallou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3600" dirty="0">
                <a:solidFill>
                  <a:schemeClr val="tx1"/>
                </a:solidFill>
                <a:latin typeface="Times New Roman" panose="02020603050405020304" pitchFamily="18" charset="0"/>
                <a:cs typeface="Times New Roman" panose="02020603050405020304" pitchFamily="18" charset="0"/>
              </a:rPr>
              <a:t>an affix</a:t>
            </a:r>
          </a:p>
          <a:p>
            <a:pPr algn="ctr"/>
            <a:r>
              <a:rPr lang="en-US" sz="3600" dirty="0">
                <a:solidFill>
                  <a:schemeClr val="tx1"/>
                </a:solidFill>
                <a:latin typeface="Times New Roman" panose="02020603050405020304" pitchFamily="18" charset="0"/>
                <a:cs typeface="Times New Roman" panose="02020603050405020304" pitchFamily="18" charset="0"/>
              </a:rPr>
              <a:t>Called prefix</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28" name="Picture 4" descr="https://image.shutterstock.com/image-photo/handful-rice-600w-3731778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52783" y="2603165"/>
            <a:ext cx="3899452" cy="30702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9" name="Rectangle 28"/>
          <p:cNvSpPr/>
          <p:nvPr/>
        </p:nvSpPr>
        <p:spPr>
          <a:xfrm>
            <a:off x="7437421" y="1344660"/>
            <a:ext cx="1314876" cy="47577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 hand</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9301488" y="1333664"/>
            <a:ext cx="1022520" cy="475770"/>
          </a:xfrm>
          <a:prstGeom prst="rec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ful</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8808867" y="1200695"/>
            <a:ext cx="81173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t>
            </a:r>
            <a:endParaRPr lang="en-GB" sz="4000" b="1" dirty="0">
              <a:latin typeface="Times New Roman" panose="02020603050405020304" pitchFamily="18" charset="0"/>
              <a:cs typeface="Times New Roman" panose="02020603050405020304" pitchFamily="18" charset="0"/>
            </a:endParaRPr>
          </a:p>
        </p:txBody>
      </p:sp>
      <p:sp>
        <p:nvSpPr>
          <p:cNvPr id="32" name="Up Arrow Callout 31"/>
          <p:cNvSpPr/>
          <p:nvPr/>
        </p:nvSpPr>
        <p:spPr>
          <a:xfrm>
            <a:off x="8647617" y="1819393"/>
            <a:ext cx="2636598" cy="1567543"/>
          </a:xfrm>
          <a:prstGeom prst="upArrowCallou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3600" dirty="0">
                <a:solidFill>
                  <a:schemeClr val="tx1"/>
                </a:solidFill>
                <a:latin typeface="Times New Roman" panose="02020603050405020304" pitchFamily="18" charset="0"/>
                <a:cs typeface="Times New Roman" panose="02020603050405020304" pitchFamily="18" charset="0"/>
              </a:rPr>
              <a:t>an affix</a:t>
            </a:r>
          </a:p>
          <a:p>
            <a:pPr algn="ctr"/>
            <a:r>
              <a:rPr lang="en-US" sz="3600" dirty="0">
                <a:solidFill>
                  <a:schemeClr val="tx1"/>
                </a:solidFill>
                <a:latin typeface="Times New Roman" panose="02020603050405020304" pitchFamily="18" charset="0"/>
                <a:cs typeface="Times New Roman" panose="02020603050405020304" pitchFamily="18" charset="0"/>
              </a:rPr>
              <a:t>Called suffix</a:t>
            </a:r>
            <a:endParaRPr lang="en-GB" sz="3600" dirty="0">
              <a:solidFill>
                <a:schemeClr val="tx1"/>
              </a:solidFill>
              <a:latin typeface="Times New Roman" panose="02020603050405020304" pitchFamily="18" charset="0"/>
              <a:cs typeface="Times New Roman" panose="02020603050405020304" pitchFamily="18" charset="0"/>
            </a:endParaRPr>
          </a:p>
        </p:txBody>
      </p:sp>
      <p:pic>
        <p:nvPicPr>
          <p:cNvPr id="2054" name="Picture 6" descr="https://archive.ihf.info/files/uploads/PhotoGallery/56972032_2311600202194546_7264135486883495936_o.jpg?width=79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14599" y="3049872"/>
            <a:ext cx="4131894" cy="27477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3" name="Left Arrow Callout 32"/>
          <p:cNvSpPr/>
          <p:nvPr/>
        </p:nvSpPr>
        <p:spPr>
          <a:xfrm>
            <a:off x="6866034" y="2029474"/>
            <a:ext cx="1549595" cy="514055"/>
          </a:xfrm>
          <a:prstGeom prst="leftArrowCallout">
            <a:avLst>
              <a:gd name="adj1" fmla="val 35958"/>
              <a:gd name="adj2" fmla="val 50000"/>
              <a:gd name="adj3" fmla="val 25000"/>
              <a:gd name="adj4" fmla="val 8001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 </a:t>
            </a:r>
          </a:p>
          <a:p>
            <a:pPr algn="ctr"/>
            <a:r>
              <a:rPr lang="en-US" sz="3600" dirty="0">
                <a:solidFill>
                  <a:schemeClr val="tx1"/>
                </a:solidFill>
                <a:latin typeface="Times New Roman" panose="02020603050405020304" pitchFamily="18" charset="0"/>
                <a:cs typeface="Times New Roman" panose="02020603050405020304" pitchFamily="18" charset="0"/>
              </a:rPr>
              <a:t>hand</a:t>
            </a:r>
            <a:endParaRPr lang="en-GB" sz="3600" dirty="0">
              <a:solidFill>
                <a:schemeClr val="tx1"/>
              </a:solidFill>
              <a:latin typeface="Times New Roman" panose="02020603050405020304" pitchFamily="18" charset="0"/>
              <a:cs typeface="Times New Roman" panose="02020603050405020304" pitchFamily="18" charset="0"/>
            </a:endParaRPr>
          </a:p>
          <a:p>
            <a:pPr algn="ctr"/>
            <a:endParaRPr lang="en-GB" sz="36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8468637" y="1895019"/>
            <a:ext cx="81173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t>
            </a:r>
            <a:endParaRPr lang="en-GB" sz="4000" b="1" dirty="0">
              <a:latin typeface="Times New Roman" panose="02020603050405020304" pitchFamily="18" charset="0"/>
              <a:cs typeface="Times New Roman" panose="02020603050405020304" pitchFamily="18" charset="0"/>
            </a:endParaRPr>
          </a:p>
        </p:txBody>
      </p:sp>
      <p:sp>
        <p:nvSpPr>
          <p:cNvPr id="35" name="Rectangle 34"/>
          <p:cNvSpPr/>
          <p:nvPr/>
        </p:nvSpPr>
        <p:spPr>
          <a:xfrm>
            <a:off x="8945153" y="2008618"/>
            <a:ext cx="1272685" cy="475770"/>
          </a:xfrm>
          <a:prstGeom prst="rec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ball</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6" name="Up Arrow Callout 35"/>
          <p:cNvSpPr/>
          <p:nvPr/>
        </p:nvSpPr>
        <p:spPr>
          <a:xfrm>
            <a:off x="8359587" y="2476681"/>
            <a:ext cx="2636598" cy="1567543"/>
          </a:xfrm>
          <a:prstGeom prst="upArrowCallout">
            <a:avLst/>
          </a:prstGeom>
          <a:noFill/>
          <a:ln w="28575">
            <a:solidFill>
              <a:srgbClr val="4E0C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3600" dirty="0">
                <a:solidFill>
                  <a:schemeClr val="tx1"/>
                </a:solidFill>
                <a:latin typeface="Times New Roman" panose="02020603050405020304" pitchFamily="18" charset="0"/>
                <a:cs typeface="Times New Roman" panose="02020603050405020304" pitchFamily="18" charset="0"/>
              </a:rPr>
              <a:t>an affix</a:t>
            </a:r>
          </a:p>
          <a:p>
            <a:pPr algn="ctr"/>
            <a:r>
              <a:rPr lang="en-US" sz="3600" dirty="0">
                <a:solidFill>
                  <a:schemeClr val="tx1"/>
                </a:solidFill>
                <a:latin typeface="Times New Roman" panose="02020603050405020304" pitchFamily="18" charset="0"/>
                <a:cs typeface="Times New Roman" panose="02020603050405020304" pitchFamily="18" charset="0"/>
              </a:rPr>
              <a:t>Called suffix</a:t>
            </a:r>
            <a:endParaRPr lang="en-GB" sz="3600" dirty="0">
              <a:solidFill>
                <a:schemeClr val="tx1"/>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1404728" y="4613090"/>
            <a:ext cx="9382539" cy="15234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tx1"/>
                </a:solidFill>
                <a:latin typeface="Times New Roman" panose="02020603050405020304" pitchFamily="18" charset="0"/>
                <a:cs typeface="Times New Roman" panose="02020603050405020304" pitchFamily="18" charset="0"/>
              </a:rPr>
              <a:t>Note: An affix is a group of letters added at the beginning of a word is known as prefix and when added at the end of a word is known as suffix.</a:t>
            </a:r>
            <a:endParaRPr lang="en-GB" dirty="0"/>
          </a:p>
        </p:txBody>
      </p:sp>
    </p:spTree>
    <p:extLst>
      <p:ext uri="{BB962C8B-B14F-4D97-AF65-F5344CB8AC3E}">
        <p14:creationId xmlns:p14="http://schemas.microsoft.com/office/powerpoint/2010/main" val="321865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9"/>
                                        </p:tgtEl>
                                        <p:attrNameLst>
                                          <p:attrName>ppt_w</p:attrName>
                                        </p:attrNameLst>
                                      </p:cBhvr>
                                      <p:tavLst>
                                        <p:tav tm="0">
                                          <p:val>
                                            <p:strVal val="ppt_w"/>
                                          </p:val>
                                        </p:tav>
                                        <p:tav tm="100000">
                                          <p:val>
                                            <p:fltVal val="0"/>
                                          </p:val>
                                        </p:tav>
                                      </p:tavLst>
                                    </p:anim>
                                    <p:anim calcmode="lin" valueType="num">
                                      <p:cBhvr>
                                        <p:cTn id="19" dur="500"/>
                                        <p:tgtEl>
                                          <p:spTgt spid="9"/>
                                        </p:tgtEl>
                                        <p:attrNameLst>
                                          <p:attrName>ppt_h</p:attrName>
                                        </p:attrNameLst>
                                      </p:cBhvr>
                                      <p:tavLst>
                                        <p:tav tm="0">
                                          <p:val>
                                            <p:strVal val="ppt_h"/>
                                          </p:val>
                                        </p:tav>
                                        <p:tav tm="100000">
                                          <p:val>
                                            <p:fltVal val="0"/>
                                          </p:val>
                                        </p:tav>
                                      </p:tavLst>
                                    </p:anim>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style.rotation</p:attrName>
                                        </p:attrNameLst>
                                      </p:cBhvr>
                                      <p:tavLst>
                                        <p:tav tm="0">
                                          <p:val>
                                            <p:fltVal val="90"/>
                                          </p:val>
                                        </p:tav>
                                        <p:tav tm="100000">
                                          <p:val>
                                            <p:fltVal val="0"/>
                                          </p:val>
                                        </p:tav>
                                      </p:tavLst>
                                    </p:anim>
                                    <p:animEffect transition="in" filter="fade">
                                      <p:cBhvr>
                                        <p:cTn id="35" dur="1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052"/>
                                        </p:tgtEl>
                                        <p:attrNameLst>
                                          <p:attrName>style.visibility</p:attrName>
                                        </p:attrNameLst>
                                      </p:cBhvr>
                                      <p:to>
                                        <p:strVal val="visible"/>
                                      </p:to>
                                    </p:set>
                                    <p:anim calcmode="lin" valueType="num">
                                      <p:cBhvr additive="base">
                                        <p:cTn id="40" dur="1000" fill="hold"/>
                                        <p:tgtEl>
                                          <p:spTgt spid="2052"/>
                                        </p:tgtEl>
                                        <p:attrNameLst>
                                          <p:attrName>ppt_x</p:attrName>
                                        </p:attrNameLst>
                                      </p:cBhvr>
                                      <p:tavLst>
                                        <p:tav tm="0">
                                          <p:val>
                                            <p:strVal val="1+#ppt_w/2"/>
                                          </p:val>
                                        </p:tav>
                                        <p:tav tm="100000">
                                          <p:val>
                                            <p:strVal val="#ppt_x"/>
                                          </p:val>
                                        </p:tav>
                                      </p:tavLst>
                                    </p:anim>
                                    <p:anim calcmode="lin" valueType="num">
                                      <p:cBhvr additive="base">
                                        <p:cTn id="41" dur="10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Effect transition="in" filter="fade">
                                      <p:cBhvr>
                                        <p:cTn id="48" dur="10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000" fill="hold"/>
                                        <p:tgtEl>
                                          <p:spTgt spid="13"/>
                                        </p:tgtEl>
                                        <p:attrNameLst>
                                          <p:attrName>ppt_w</p:attrName>
                                        </p:attrNameLst>
                                      </p:cBhvr>
                                      <p:tavLst>
                                        <p:tav tm="0">
                                          <p:val>
                                            <p:fltVal val="0"/>
                                          </p:val>
                                        </p:tav>
                                        <p:tav tm="100000">
                                          <p:val>
                                            <p:strVal val="#ppt_w"/>
                                          </p:val>
                                        </p:tav>
                                      </p:tavLst>
                                    </p:anim>
                                    <p:anim calcmode="lin" valueType="num">
                                      <p:cBhvr>
                                        <p:cTn id="52" dur="1000" fill="hold"/>
                                        <p:tgtEl>
                                          <p:spTgt spid="13"/>
                                        </p:tgtEl>
                                        <p:attrNameLst>
                                          <p:attrName>ppt_h</p:attrName>
                                        </p:attrNameLst>
                                      </p:cBhvr>
                                      <p:tavLst>
                                        <p:tav tm="0">
                                          <p:val>
                                            <p:fltVal val="0"/>
                                          </p:val>
                                        </p:tav>
                                        <p:tav tm="100000">
                                          <p:val>
                                            <p:strVal val="#ppt_h"/>
                                          </p:val>
                                        </p:tav>
                                      </p:tavLst>
                                    </p:anim>
                                    <p:animEffect transition="in" filter="fade">
                                      <p:cBhvr>
                                        <p:cTn id="53" dur="1000"/>
                                        <p:tgtEl>
                                          <p:spTgt spid="1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1000" fill="hold"/>
                                        <p:tgtEl>
                                          <p:spTgt spid="3"/>
                                        </p:tgtEl>
                                        <p:attrNameLst>
                                          <p:attrName>ppt_w</p:attrName>
                                        </p:attrNameLst>
                                      </p:cBhvr>
                                      <p:tavLst>
                                        <p:tav tm="0">
                                          <p:val>
                                            <p:fltVal val="0"/>
                                          </p:val>
                                        </p:tav>
                                        <p:tav tm="100000">
                                          <p:val>
                                            <p:strVal val="#ppt_w"/>
                                          </p:val>
                                        </p:tav>
                                      </p:tavLst>
                                    </p:anim>
                                    <p:anim calcmode="lin" valueType="num">
                                      <p:cBhvr>
                                        <p:cTn id="57" dur="1000" fill="hold"/>
                                        <p:tgtEl>
                                          <p:spTgt spid="3"/>
                                        </p:tgtEl>
                                        <p:attrNameLst>
                                          <p:attrName>ppt_h</p:attrName>
                                        </p:attrNameLst>
                                      </p:cBhvr>
                                      <p:tavLst>
                                        <p:tav tm="0">
                                          <p:val>
                                            <p:fltVal val="0"/>
                                          </p:val>
                                        </p:tav>
                                        <p:tav tm="100000">
                                          <p:val>
                                            <p:strVal val="#ppt_h"/>
                                          </p:val>
                                        </p:tav>
                                      </p:tavLst>
                                    </p:anim>
                                    <p:animEffect transition="in" filter="fade">
                                      <p:cBhvr>
                                        <p:cTn id="58" dur="10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1000" fill="hold"/>
                                        <p:tgtEl>
                                          <p:spTgt spid="4"/>
                                        </p:tgtEl>
                                        <p:attrNameLst>
                                          <p:attrName>ppt_w</p:attrName>
                                        </p:attrNameLst>
                                      </p:cBhvr>
                                      <p:tavLst>
                                        <p:tav tm="0">
                                          <p:val>
                                            <p:fltVal val="0"/>
                                          </p:val>
                                        </p:tav>
                                        <p:tav tm="100000">
                                          <p:val>
                                            <p:strVal val="#ppt_w"/>
                                          </p:val>
                                        </p:tav>
                                      </p:tavLst>
                                    </p:anim>
                                    <p:anim calcmode="lin" valueType="num">
                                      <p:cBhvr>
                                        <p:cTn id="64" dur="1000" fill="hold"/>
                                        <p:tgtEl>
                                          <p:spTgt spid="4"/>
                                        </p:tgtEl>
                                        <p:attrNameLst>
                                          <p:attrName>ppt_h</p:attrName>
                                        </p:attrNameLst>
                                      </p:cBhvr>
                                      <p:tavLst>
                                        <p:tav tm="0">
                                          <p:val>
                                            <p:fltVal val="0"/>
                                          </p:val>
                                        </p:tav>
                                        <p:tav tm="100000">
                                          <p:val>
                                            <p:strVal val="#ppt_h"/>
                                          </p:val>
                                        </p:tav>
                                      </p:tavLst>
                                    </p:anim>
                                    <p:animEffect transition="in" filter="fade">
                                      <p:cBhvr>
                                        <p:cTn id="65" dur="10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1000"/>
                                        <p:tgtEl>
                                          <p:spTgt spid="2052"/>
                                        </p:tgtEl>
                                        <p:attrNameLst>
                                          <p:attrName>ppt_w</p:attrName>
                                        </p:attrNameLst>
                                      </p:cBhvr>
                                      <p:tavLst>
                                        <p:tav tm="0">
                                          <p:val>
                                            <p:strVal val="ppt_w"/>
                                          </p:val>
                                        </p:tav>
                                        <p:tav tm="100000">
                                          <p:val>
                                            <p:fltVal val="0"/>
                                          </p:val>
                                        </p:tav>
                                      </p:tavLst>
                                    </p:anim>
                                    <p:anim calcmode="lin" valueType="num">
                                      <p:cBhvr>
                                        <p:cTn id="70" dur="1000"/>
                                        <p:tgtEl>
                                          <p:spTgt spid="2052"/>
                                        </p:tgtEl>
                                        <p:attrNameLst>
                                          <p:attrName>ppt_h</p:attrName>
                                        </p:attrNameLst>
                                      </p:cBhvr>
                                      <p:tavLst>
                                        <p:tav tm="0">
                                          <p:val>
                                            <p:strVal val="ppt_h"/>
                                          </p:val>
                                        </p:tav>
                                        <p:tav tm="100000">
                                          <p:val>
                                            <p:fltVal val="0"/>
                                          </p:val>
                                        </p:tav>
                                      </p:tavLst>
                                    </p:anim>
                                    <p:animEffect transition="out" filter="fade">
                                      <p:cBhvr>
                                        <p:cTn id="71" dur="1000"/>
                                        <p:tgtEl>
                                          <p:spTgt spid="2052"/>
                                        </p:tgtEl>
                                      </p:cBhvr>
                                    </p:animEffect>
                                    <p:set>
                                      <p:cBhvr>
                                        <p:cTn id="72" dur="1" fill="hold">
                                          <p:stCondLst>
                                            <p:cond delay="999"/>
                                          </p:stCondLst>
                                        </p:cTn>
                                        <p:tgtEl>
                                          <p:spTgt spid="2052"/>
                                        </p:tgtEl>
                                        <p:attrNameLst>
                                          <p:attrName>style.visibility</p:attrName>
                                        </p:attrNameLst>
                                      </p:cBhvr>
                                      <p:to>
                                        <p:strVal val="hidden"/>
                                      </p:to>
                                    </p:set>
                                  </p:childTnLst>
                                </p:cTn>
                              </p:par>
                              <p:par>
                                <p:cTn id="73" presetID="53" presetClass="exit" presetSubtype="32" fill="hold" grpId="1" nodeType="withEffect">
                                  <p:stCondLst>
                                    <p:cond delay="0"/>
                                  </p:stCondLst>
                                  <p:childTnLst>
                                    <p:anim calcmode="lin" valueType="num">
                                      <p:cBhvr>
                                        <p:cTn id="74" dur="1000"/>
                                        <p:tgtEl>
                                          <p:spTgt spid="4"/>
                                        </p:tgtEl>
                                        <p:attrNameLst>
                                          <p:attrName>ppt_w</p:attrName>
                                        </p:attrNameLst>
                                      </p:cBhvr>
                                      <p:tavLst>
                                        <p:tav tm="0">
                                          <p:val>
                                            <p:strVal val="ppt_w"/>
                                          </p:val>
                                        </p:tav>
                                        <p:tav tm="100000">
                                          <p:val>
                                            <p:fltVal val="0"/>
                                          </p:val>
                                        </p:tav>
                                      </p:tavLst>
                                    </p:anim>
                                    <p:anim calcmode="lin" valueType="num">
                                      <p:cBhvr>
                                        <p:cTn id="75" dur="1000"/>
                                        <p:tgtEl>
                                          <p:spTgt spid="4"/>
                                        </p:tgtEl>
                                        <p:attrNameLst>
                                          <p:attrName>ppt_h</p:attrName>
                                        </p:attrNameLst>
                                      </p:cBhvr>
                                      <p:tavLst>
                                        <p:tav tm="0">
                                          <p:val>
                                            <p:strVal val="ppt_h"/>
                                          </p:val>
                                        </p:tav>
                                        <p:tav tm="100000">
                                          <p:val>
                                            <p:fltVal val="0"/>
                                          </p:val>
                                        </p:tav>
                                      </p:tavLst>
                                    </p:anim>
                                    <p:animEffect transition="out" filter="fade">
                                      <p:cBhvr>
                                        <p:cTn id="76" dur="1000"/>
                                        <p:tgtEl>
                                          <p:spTgt spid="4"/>
                                        </p:tgtEl>
                                      </p:cBhvr>
                                    </p:animEffect>
                                    <p:set>
                                      <p:cBhvr>
                                        <p:cTn id="77" dur="1" fill="hold">
                                          <p:stCondLst>
                                            <p:cond delay="999"/>
                                          </p:stCondLst>
                                        </p:cTn>
                                        <p:tgtEl>
                                          <p:spTgt spid="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1000" fill="hold"/>
                                        <p:tgtEl>
                                          <p:spTgt spid="18"/>
                                        </p:tgtEl>
                                        <p:attrNameLst>
                                          <p:attrName>ppt_x</p:attrName>
                                        </p:attrNameLst>
                                      </p:cBhvr>
                                      <p:tavLst>
                                        <p:tav tm="0">
                                          <p:val>
                                            <p:strVal val="0-#ppt_w/2"/>
                                          </p:val>
                                        </p:tav>
                                        <p:tav tm="100000">
                                          <p:val>
                                            <p:strVal val="#ppt_x"/>
                                          </p:val>
                                        </p:tav>
                                      </p:tavLst>
                                    </p:anim>
                                    <p:anim calcmode="lin" valueType="num">
                                      <p:cBhvr additive="base">
                                        <p:cTn id="83" dur="1000" fill="hold"/>
                                        <p:tgtEl>
                                          <p:spTgt spid="18"/>
                                        </p:tgtEl>
                                        <p:attrNameLst>
                                          <p:attrName>ppt_y</p:attrName>
                                        </p:attrNameLst>
                                      </p:cBhvr>
                                      <p:tavLst>
                                        <p:tav tm="0">
                                          <p:val>
                                            <p:strVal val="#ppt_y"/>
                                          </p:val>
                                        </p:tav>
                                        <p:tav tm="100000">
                                          <p:val>
                                            <p:strVal val="#ppt_y"/>
                                          </p:val>
                                        </p:tav>
                                      </p:tavLst>
                                    </p:anim>
                                  </p:childTnLst>
                                </p:cTn>
                              </p:par>
                            </p:childTnLst>
                          </p:cTn>
                        </p:par>
                        <p:par>
                          <p:cTn id="84" fill="hold">
                            <p:stCondLst>
                              <p:cond delay="1000"/>
                            </p:stCondLst>
                            <p:childTnLst>
                              <p:par>
                                <p:cTn id="85" presetID="53" presetClass="entr" presetSubtype="16"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1000" fill="hold"/>
                                        <p:tgtEl>
                                          <p:spTgt spid="25"/>
                                        </p:tgtEl>
                                        <p:attrNameLst>
                                          <p:attrName>ppt_w</p:attrName>
                                        </p:attrNameLst>
                                      </p:cBhvr>
                                      <p:tavLst>
                                        <p:tav tm="0">
                                          <p:val>
                                            <p:fltVal val="0"/>
                                          </p:val>
                                        </p:tav>
                                        <p:tav tm="100000">
                                          <p:val>
                                            <p:strVal val="#ppt_w"/>
                                          </p:val>
                                        </p:tav>
                                      </p:tavLst>
                                    </p:anim>
                                    <p:anim calcmode="lin" valueType="num">
                                      <p:cBhvr>
                                        <p:cTn id="95" dur="1000" fill="hold"/>
                                        <p:tgtEl>
                                          <p:spTgt spid="25"/>
                                        </p:tgtEl>
                                        <p:attrNameLst>
                                          <p:attrName>ppt_h</p:attrName>
                                        </p:attrNameLst>
                                      </p:cBhvr>
                                      <p:tavLst>
                                        <p:tav tm="0">
                                          <p:val>
                                            <p:fltVal val="0"/>
                                          </p:val>
                                        </p:tav>
                                        <p:tav tm="100000">
                                          <p:val>
                                            <p:strVal val="#ppt_h"/>
                                          </p:val>
                                        </p:tav>
                                      </p:tavLst>
                                    </p:anim>
                                    <p:animEffect transition="in" filter="fade">
                                      <p:cBhvr>
                                        <p:cTn id="96" dur="1000"/>
                                        <p:tgtEl>
                                          <p:spTgt spid="2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1000" fill="hold"/>
                                        <p:tgtEl>
                                          <p:spTgt spid="26"/>
                                        </p:tgtEl>
                                        <p:attrNameLst>
                                          <p:attrName>ppt_w</p:attrName>
                                        </p:attrNameLst>
                                      </p:cBhvr>
                                      <p:tavLst>
                                        <p:tav tm="0">
                                          <p:val>
                                            <p:fltVal val="0"/>
                                          </p:val>
                                        </p:tav>
                                        <p:tav tm="100000">
                                          <p:val>
                                            <p:strVal val="#ppt_w"/>
                                          </p:val>
                                        </p:tav>
                                      </p:tavLst>
                                    </p:anim>
                                    <p:anim calcmode="lin" valueType="num">
                                      <p:cBhvr>
                                        <p:cTn id="100" dur="1000" fill="hold"/>
                                        <p:tgtEl>
                                          <p:spTgt spid="26"/>
                                        </p:tgtEl>
                                        <p:attrNameLst>
                                          <p:attrName>ppt_h</p:attrName>
                                        </p:attrNameLst>
                                      </p:cBhvr>
                                      <p:tavLst>
                                        <p:tav tm="0">
                                          <p:val>
                                            <p:fltVal val="0"/>
                                          </p:val>
                                        </p:tav>
                                        <p:tav tm="100000">
                                          <p:val>
                                            <p:strVal val="#ppt_h"/>
                                          </p:val>
                                        </p:tav>
                                      </p:tavLst>
                                    </p:anim>
                                    <p:animEffect transition="in" filter="fade">
                                      <p:cBhvr>
                                        <p:cTn id="101" dur="1000"/>
                                        <p:tgtEl>
                                          <p:spTgt spid="2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1000" fill="hold"/>
                                        <p:tgtEl>
                                          <p:spTgt spid="5"/>
                                        </p:tgtEl>
                                        <p:attrNameLst>
                                          <p:attrName>ppt_w</p:attrName>
                                        </p:attrNameLst>
                                      </p:cBhvr>
                                      <p:tavLst>
                                        <p:tav tm="0">
                                          <p:val>
                                            <p:fltVal val="0"/>
                                          </p:val>
                                        </p:tav>
                                        <p:tav tm="100000">
                                          <p:val>
                                            <p:strVal val="#ppt_w"/>
                                          </p:val>
                                        </p:tav>
                                      </p:tavLst>
                                    </p:anim>
                                    <p:anim calcmode="lin" valueType="num">
                                      <p:cBhvr>
                                        <p:cTn id="105" dur="1000" fill="hold"/>
                                        <p:tgtEl>
                                          <p:spTgt spid="5"/>
                                        </p:tgtEl>
                                        <p:attrNameLst>
                                          <p:attrName>ppt_h</p:attrName>
                                        </p:attrNameLst>
                                      </p:cBhvr>
                                      <p:tavLst>
                                        <p:tav tm="0">
                                          <p:val>
                                            <p:fltVal val="0"/>
                                          </p:val>
                                        </p:tav>
                                        <p:tav tm="100000">
                                          <p:val>
                                            <p:strVal val="#ppt_h"/>
                                          </p:val>
                                        </p:tav>
                                      </p:tavLst>
                                    </p:anim>
                                    <p:animEffect transition="in" filter="fade">
                                      <p:cBhvr>
                                        <p:cTn id="106" dur="1000"/>
                                        <p:tgtEl>
                                          <p:spTgt spid="5"/>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p:cTn id="111" dur="1000" fill="hold"/>
                                        <p:tgtEl>
                                          <p:spTgt spid="27"/>
                                        </p:tgtEl>
                                        <p:attrNameLst>
                                          <p:attrName>ppt_w</p:attrName>
                                        </p:attrNameLst>
                                      </p:cBhvr>
                                      <p:tavLst>
                                        <p:tav tm="0">
                                          <p:val>
                                            <p:fltVal val="0"/>
                                          </p:val>
                                        </p:tav>
                                        <p:tav tm="100000">
                                          <p:val>
                                            <p:strVal val="#ppt_w"/>
                                          </p:val>
                                        </p:tav>
                                      </p:tavLst>
                                    </p:anim>
                                    <p:anim calcmode="lin" valueType="num">
                                      <p:cBhvr>
                                        <p:cTn id="112" dur="1000" fill="hold"/>
                                        <p:tgtEl>
                                          <p:spTgt spid="27"/>
                                        </p:tgtEl>
                                        <p:attrNameLst>
                                          <p:attrName>ppt_h</p:attrName>
                                        </p:attrNameLst>
                                      </p:cBhvr>
                                      <p:tavLst>
                                        <p:tav tm="0">
                                          <p:val>
                                            <p:fltVal val="0"/>
                                          </p:val>
                                        </p:tav>
                                        <p:tav tm="100000">
                                          <p:val>
                                            <p:strVal val="#ppt_h"/>
                                          </p:val>
                                        </p:tav>
                                      </p:tavLst>
                                    </p:anim>
                                    <p:animEffect transition="in" filter="fade">
                                      <p:cBhvr>
                                        <p:cTn id="113" dur="1000"/>
                                        <p:tgtEl>
                                          <p:spTgt spid="27"/>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xit" presetSubtype="32" fill="hold" nodeType="clickEffect">
                                  <p:stCondLst>
                                    <p:cond delay="0"/>
                                  </p:stCondLst>
                                  <p:childTnLst>
                                    <p:anim calcmode="lin" valueType="num">
                                      <p:cBhvr>
                                        <p:cTn id="117" dur="1000"/>
                                        <p:tgtEl>
                                          <p:spTgt spid="18"/>
                                        </p:tgtEl>
                                        <p:attrNameLst>
                                          <p:attrName>ppt_w</p:attrName>
                                        </p:attrNameLst>
                                      </p:cBhvr>
                                      <p:tavLst>
                                        <p:tav tm="0">
                                          <p:val>
                                            <p:strVal val="ppt_w"/>
                                          </p:val>
                                        </p:tav>
                                        <p:tav tm="100000">
                                          <p:val>
                                            <p:fltVal val="0"/>
                                          </p:val>
                                        </p:tav>
                                      </p:tavLst>
                                    </p:anim>
                                    <p:anim calcmode="lin" valueType="num">
                                      <p:cBhvr>
                                        <p:cTn id="118" dur="1000"/>
                                        <p:tgtEl>
                                          <p:spTgt spid="18"/>
                                        </p:tgtEl>
                                        <p:attrNameLst>
                                          <p:attrName>ppt_h</p:attrName>
                                        </p:attrNameLst>
                                      </p:cBhvr>
                                      <p:tavLst>
                                        <p:tav tm="0">
                                          <p:val>
                                            <p:strVal val="ppt_h"/>
                                          </p:val>
                                        </p:tav>
                                        <p:tav tm="100000">
                                          <p:val>
                                            <p:fltVal val="0"/>
                                          </p:val>
                                        </p:tav>
                                      </p:tavLst>
                                    </p:anim>
                                    <p:animEffect transition="out" filter="fade">
                                      <p:cBhvr>
                                        <p:cTn id="119" dur="1000"/>
                                        <p:tgtEl>
                                          <p:spTgt spid="18"/>
                                        </p:tgtEl>
                                      </p:cBhvr>
                                    </p:animEffect>
                                    <p:set>
                                      <p:cBhvr>
                                        <p:cTn id="120" dur="1" fill="hold">
                                          <p:stCondLst>
                                            <p:cond delay="999"/>
                                          </p:stCondLst>
                                        </p:cTn>
                                        <p:tgtEl>
                                          <p:spTgt spid="18"/>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nodeType="clickEffect">
                                  <p:stCondLst>
                                    <p:cond delay="0"/>
                                  </p:stCondLst>
                                  <p:childTnLst>
                                    <p:set>
                                      <p:cBhvr>
                                        <p:cTn id="124" dur="1" fill="hold">
                                          <p:stCondLst>
                                            <p:cond delay="0"/>
                                          </p:stCondLst>
                                        </p:cTn>
                                        <p:tgtEl>
                                          <p:spTgt spid="28"/>
                                        </p:tgtEl>
                                        <p:attrNameLst>
                                          <p:attrName>style.visibility</p:attrName>
                                        </p:attrNameLst>
                                      </p:cBhvr>
                                      <p:to>
                                        <p:strVal val="visible"/>
                                      </p:to>
                                    </p:set>
                                    <p:anim calcmode="lin" valueType="num">
                                      <p:cBhvr additive="base">
                                        <p:cTn id="125" dur="1000" fill="hold"/>
                                        <p:tgtEl>
                                          <p:spTgt spid="28"/>
                                        </p:tgtEl>
                                        <p:attrNameLst>
                                          <p:attrName>ppt_x</p:attrName>
                                        </p:attrNameLst>
                                      </p:cBhvr>
                                      <p:tavLst>
                                        <p:tav tm="0">
                                          <p:val>
                                            <p:strVal val="0-#ppt_w/2"/>
                                          </p:val>
                                        </p:tav>
                                        <p:tav tm="100000">
                                          <p:val>
                                            <p:strVal val="#ppt_x"/>
                                          </p:val>
                                        </p:tav>
                                      </p:tavLst>
                                    </p:anim>
                                    <p:anim calcmode="lin" valueType="num">
                                      <p:cBhvr additive="base">
                                        <p:cTn id="126"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30"/>
                                        </p:tgtEl>
                                        <p:attrNameLst>
                                          <p:attrName>style.visibility</p:attrName>
                                        </p:attrNameLst>
                                      </p:cBhvr>
                                      <p:to>
                                        <p:strVal val="visible"/>
                                      </p:to>
                                    </p:set>
                                    <p:anim calcmode="lin" valueType="num">
                                      <p:cBhvr>
                                        <p:cTn id="131" dur="1000" fill="hold"/>
                                        <p:tgtEl>
                                          <p:spTgt spid="30"/>
                                        </p:tgtEl>
                                        <p:attrNameLst>
                                          <p:attrName>ppt_w</p:attrName>
                                        </p:attrNameLst>
                                      </p:cBhvr>
                                      <p:tavLst>
                                        <p:tav tm="0">
                                          <p:val>
                                            <p:fltVal val="0"/>
                                          </p:val>
                                        </p:tav>
                                        <p:tav tm="100000">
                                          <p:val>
                                            <p:strVal val="#ppt_w"/>
                                          </p:val>
                                        </p:tav>
                                      </p:tavLst>
                                    </p:anim>
                                    <p:anim calcmode="lin" valueType="num">
                                      <p:cBhvr>
                                        <p:cTn id="132" dur="1000" fill="hold"/>
                                        <p:tgtEl>
                                          <p:spTgt spid="30"/>
                                        </p:tgtEl>
                                        <p:attrNameLst>
                                          <p:attrName>ppt_h</p:attrName>
                                        </p:attrNameLst>
                                      </p:cBhvr>
                                      <p:tavLst>
                                        <p:tav tm="0">
                                          <p:val>
                                            <p:fltVal val="0"/>
                                          </p:val>
                                        </p:tav>
                                        <p:tav tm="100000">
                                          <p:val>
                                            <p:strVal val="#ppt_h"/>
                                          </p:val>
                                        </p:tav>
                                      </p:tavLst>
                                    </p:anim>
                                    <p:animEffect transition="in" filter="fade">
                                      <p:cBhvr>
                                        <p:cTn id="133" dur="1000"/>
                                        <p:tgtEl>
                                          <p:spTgt spid="30"/>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29"/>
                                        </p:tgtEl>
                                        <p:attrNameLst>
                                          <p:attrName>style.visibility</p:attrName>
                                        </p:attrNameLst>
                                      </p:cBhvr>
                                      <p:to>
                                        <p:strVal val="visible"/>
                                      </p:to>
                                    </p:set>
                                    <p:anim calcmode="lin" valueType="num">
                                      <p:cBhvr>
                                        <p:cTn id="136" dur="1000" fill="hold"/>
                                        <p:tgtEl>
                                          <p:spTgt spid="29"/>
                                        </p:tgtEl>
                                        <p:attrNameLst>
                                          <p:attrName>ppt_w</p:attrName>
                                        </p:attrNameLst>
                                      </p:cBhvr>
                                      <p:tavLst>
                                        <p:tav tm="0">
                                          <p:val>
                                            <p:fltVal val="0"/>
                                          </p:val>
                                        </p:tav>
                                        <p:tav tm="100000">
                                          <p:val>
                                            <p:strVal val="#ppt_w"/>
                                          </p:val>
                                        </p:tav>
                                      </p:tavLst>
                                    </p:anim>
                                    <p:anim calcmode="lin" valueType="num">
                                      <p:cBhvr>
                                        <p:cTn id="137" dur="1000" fill="hold"/>
                                        <p:tgtEl>
                                          <p:spTgt spid="29"/>
                                        </p:tgtEl>
                                        <p:attrNameLst>
                                          <p:attrName>ppt_h</p:attrName>
                                        </p:attrNameLst>
                                      </p:cBhvr>
                                      <p:tavLst>
                                        <p:tav tm="0">
                                          <p:val>
                                            <p:fltVal val="0"/>
                                          </p:val>
                                        </p:tav>
                                        <p:tav tm="100000">
                                          <p:val>
                                            <p:strVal val="#ppt_h"/>
                                          </p:val>
                                        </p:tav>
                                      </p:tavLst>
                                    </p:anim>
                                    <p:animEffect transition="in" filter="fade">
                                      <p:cBhvr>
                                        <p:cTn id="138" dur="1000"/>
                                        <p:tgtEl>
                                          <p:spTgt spid="29"/>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31"/>
                                        </p:tgtEl>
                                        <p:attrNameLst>
                                          <p:attrName>style.visibility</p:attrName>
                                        </p:attrNameLst>
                                      </p:cBhvr>
                                      <p:to>
                                        <p:strVal val="visible"/>
                                      </p:to>
                                    </p:set>
                                    <p:anim calcmode="lin" valueType="num">
                                      <p:cBhvr>
                                        <p:cTn id="141" dur="1000" fill="hold"/>
                                        <p:tgtEl>
                                          <p:spTgt spid="31"/>
                                        </p:tgtEl>
                                        <p:attrNameLst>
                                          <p:attrName>ppt_w</p:attrName>
                                        </p:attrNameLst>
                                      </p:cBhvr>
                                      <p:tavLst>
                                        <p:tav tm="0">
                                          <p:val>
                                            <p:fltVal val="0"/>
                                          </p:val>
                                        </p:tav>
                                        <p:tav tm="100000">
                                          <p:val>
                                            <p:strVal val="#ppt_w"/>
                                          </p:val>
                                        </p:tav>
                                      </p:tavLst>
                                    </p:anim>
                                    <p:anim calcmode="lin" valueType="num">
                                      <p:cBhvr>
                                        <p:cTn id="142" dur="1000" fill="hold"/>
                                        <p:tgtEl>
                                          <p:spTgt spid="31"/>
                                        </p:tgtEl>
                                        <p:attrNameLst>
                                          <p:attrName>ppt_h</p:attrName>
                                        </p:attrNameLst>
                                      </p:cBhvr>
                                      <p:tavLst>
                                        <p:tav tm="0">
                                          <p:val>
                                            <p:fltVal val="0"/>
                                          </p:val>
                                        </p:tav>
                                        <p:tav tm="100000">
                                          <p:val>
                                            <p:strVal val="#ppt_h"/>
                                          </p:val>
                                        </p:tav>
                                      </p:tavLst>
                                    </p:anim>
                                    <p:animEffect transition="in" filter="fade">
                                      <p:cBhvr>
                                        <p:cTn id="143" dur="1000"/>
                                        <p:tgtEl>
                                          <p:spTgt spid="31"/>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grpId="1" nodeType="click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wipe(down)">
                                      <p:cBhvr>
                                        <p:cTn id="148" dur="1000"/>
                                        <p:tgtEl>
                                          <p:spTgt spid="32"/>
                                        </p:tgtEl>
                                      </p:cBhvr>
                                    </p:animEffect>
                                  </p:childTnLst>
                                </p:cTn>
                              </p:par>
                            </p:childTnLst>
                          </p:cTn>
                        </p:par>
                      </p:childTnLst>
                    </p:cTn>
                  </p:par>
                  <p:par>
                    <p:cTn id="149" fill="hold">
                      <p:stCondLst>
                        <p:cond delay="indefinite"/>
                      </p:stCondLst>
                      <p:childTnLst>
                        <p:par>
                          <p:cTn id="150" fill="hold">
                            <p:stCondLst>
                              <p:cond delay="0"/>
                            </p:stCondLst>
                            <p:childTnLst>
                              <p:par>
                                <p:cTn id="151" presetID="53" presetClass="exit" presetSubtype="32" fill="hold" nodeType="clickEffect">
                                  <p:stCondLst>
                                    <p:cond delay="0"/>
                                  </p:stCondLst>
                                  <p:childTnLst>
                                    <p:anim calcmode="lin" valueType="num">
                                      <p:cBhvr>
                                        <p:cTn id="152" dur="1000"/>
                                        <p:tgtEl>
                                          <p:spTgt spid="28"/>
                                        </p:tgtEl>
                                        <p:attrNameLst>
                                          <p:attrName>ppt_w</p:attrName>
                                        </p:attrNameLst>
                                      </p:cBhvr>
                                      <p:tavLst>
                                        <p:tav tm="0">
                                          <p:val>
                                            <p:strVal val="ppt_w"/>
                                          </p:val>
                                        </p:tav>
                                        <p:tav tm="100000">
                                          <p:val>
                                            <p:fltVal val="0"/>
                                          </p:val>
                                        </p:tav>
                                      </p:tavLst>
                                    </p:anim>
                                    <p:anim calcmode="lin" valueType="num">
                                      <p:cBhvr>
                                        <p:cTn id="153" dur="1000"/>
                                        <p:tgtEl>
                                          <p:spTgt spid="28"/>
                                        </p:tgtEl>
                                        <p:attrNameLst>
                                          <p:attrName>ppt_h</p:attrName>
                                        </p:attrNameLst>
                                      </p:cBhvr>
                                      <p:tavLst>
                                        <p:tav tm="0">
                                          <p:val>
                                            <p:strVal val="ppt_h"/>
                                          </p:val>
                                        </p:tav>
                                        <p:tav tm="100000">
                                          <p:val>
                                            <p:fltVal val="0"/>
                                          </p:val>
                                        </p:tav>
                                      </p:tavLst>
                                    </p:anim>
                                    <p:animEffect transition="out" filter="fade">
                                      <p:cBhvr>
                                        <p:cTn id="154" dur="1000"/>
                                        <p:tgtEl>
                                          <p:spTgt spid="28"/>
                                        </p:tgtEl>
                                      </p:cBhvr>
                                    </p:animEffect>
                                    <p:set>
                                      <p:cBhvr>
                                        <p:cTn id="155" dur="1" fill="hold">
                                          <p:stCondLst>
                                            <p:cond delay="999"/>
                                          </p:stCondLst>
                                        </p:cTn>
                                        <p:tgtEl>
                                          <p:spTgt spid="28"/>
                                        </p:tgtEl>
                                        <p:attrNameLst>
                                          <p:attrName>style.visibility</p:attrName>
                                        </p:attrNameLst>
                                      </p:cBhvr>
                                      <p:to>
                                        <p:strVal val="hidden"/>
                                      </p:to>
                                    </p:set>
                                  </p:childTnLst>
                                </p:cTn>
                              </p:par>
                              <p:par>
                                <p:cTn id="156" presetID="53" presetClass="exit" presetSubtype="32" fill="hold" grpId="0" nodeType="withEffect">
                                  <p:stCondLst>
                                    <p:cond delay="0"/>
                                  </p:stCondLst>
                                  <p:childTnLst>
                                    <p:anim calcmode="lin" valueType="num">
                                      <p:cBhvr>
                                        <p:cTn id="157" dur="1000"/>
                                        <p:tgtEl>
                                          <p:spTgt spid="32"/>
                                        </p:tgtEl>
                                        <p:attrNameLst>
                                          <p:attrName>ppt_w</p:attrName>
                                        </p:attrNameLst>
                                      </p:cBhvr>
                                      <p:tavLst>
                                        <p:tav tm="0">
                                          <p:val>
                                            <p:strVal val="ppt_w"/>
                                          </p:val>
                                        </p:tav>
                                        <p:tav tm="100000">
                                          <p:val>
                                            <p:fltVal val="0"/>
                                          </p:val>
                                        </p:tav>
                                      </p:tavLst>
                                    </p:anim>
                                    <p:anim calcmode="lin" valueType="num">
                                      <p:cBhvr>
                                        <p:cTn id="158" dur="1000"/>
                                        <p:tgtEl>
                                          <p:spTgt spid="32"/>
                                        </p:tgtEl>
                                        <p:attrNameLst>
                                          <p:attrName>ppt_h</p:attrName>
                                        </p:attrNameLst>
                                      </p:cBhvr>
                                      <p:tavLst>
                                        <p:tav tm="0">
                                          <p:val>
                                            <p:strVal val="ppt_h"/>
                                          </p:val>
                                        </p:tav>
                                        <p:tav tm="100000">
                                          <p:val>
                                            <p:fltVal val="0"/>
                                          </p:val>
                                        </p:tav>
                                      </p:tavLst>
                                    </p:anim>
                                    <p:animEffect transition="out" filter="fade">
                                      <p:cBhvr>
                                        <p:cTn id="159" dur="1000"/>
                                        <p:tgtEl>
                                          <p:spTgt spid="32"/>
                                        </p:tgtEl>
                                      </p:cBhvr>
                                    </p:animEffect>
                                    <p:set>
                                      <p:cBhvr>
                                        <p:cTn id="160" dur="1" fill="hold">
                                          <p:stCondLst>
                                            <p:cond delay="999"/>
                                          </p:stCondLst>
                                        </p:cTn>
                                        <p:tgtEl>
                                          <p:spTgt spid="32"/>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2" presetClass="entr" presetSubtype="8" fill="hold" nodeType="clickEffect">
                                  <p:stCondLst>
                                    <p:cond delay="0"/>
                                  </p:stCondLst>
                                  <p:childTnLst>
                                    <p:set>
                                      <p:cBhvr>
                                        <p:cTn id="164" dur="1" fill="hold">
                                          <p:stCondLst>
                                            <p:cond delay="0"/>
                                          </p:stCondLst>
                                        </p:cTn>
                                        <p:tgtEl>
                                          <p:spTgt spid="2054"/>
                                        </p:tgtEl>
                                        <p:attrNameLst>
                                          <p:attrName>style.visibility</p:attrName>
                                        </p:attrNameLst>
                                      </p:cBhvr>
                                      <p:to>
                                        <p:strVal val="visible"/>
                                      </p:to>
                                    </p:set>
                                    <p:anim calcmode="lin" valueType="num">
                                      <p:cBhvr additive="base">
                                        <p:cTn id="165" dur="1000" fill="hold"/>
                                        <p:tgtEl>
                                          <p:spTgt spid="2054"/>
                                        </p:tgtEl>
                                        <p:attrNameLst>
                                          <p:attrName>ppt_x</p:attrName>
                                        </p:attrNameLst>
                                      </p:cBhvr>
                                      <p:tavLst>
                                        <p:tav tm="0">
                                          <p:val>
                                            <p:strVal val="0-#ppt_w/2"/>
                                          </p:val>
                                        </p:tav>
                                        <p:tav tm="100000">
                                          <p:val>
                                            <p:strVal val="#ppt_x"/>
                                          </p:val>
                                        </p:tav>
                                      </p:tavLst>
                                    </p:anim>
                                    <p:anim calcmode="lin" valueType="num">
                                      <p:cBhvr additive="base">
                                        <p:cTn id="166" dur="10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grpId="0" nodeType="clickEffect">
                                  <p:stCondLst>
                                    <p:cond delay="0"/>
                                  </p:stCondLst>
                                  <p:childTnLst>
                                    <p:set>
                                      <p:cBhvr>
                                        <p:cTn id="170" dur="1" fill="hold">
                                          <p:stCondLst>
                                            <p:cond delay="0"/>
                                          </p:stCondLst>
                                        </p:cTn>
                                        <p:tgtEl>
                                          <p:spTgt spid="33"/>
                                        </p:tgtEl>
                                        <p:attrNameLst>
                                          <p:attrName>style.visibility</p:attrName>
                                        </p:attrNameLst>
                                      </p:cBhvr>
                                      <p:to>
                                        <p:strVal val="visible"/>
                                      </p:to>
                                    </p:set>
                                    <p:anim calcmode="lin" valueType="num">
                                      <p:cBhvr>
                                        <p:cTn id="171" dur="1000" fill="hold"/>
                                        <p:tgtEl>
                                          <p:spTgt spid="33"/>
                                        </p:tgtEl>
                                        <p:attrNameLst>
                                          <p:attrName>ppt_w</p:attrName>
                                        </p:attrNameLst>
                                      </p:cBhvr>
                                      <p:tavLst>
                                        <p:tav tm="0">
                                          <p:val>
                                            <p:fltVal val="0"/>
                                          </p:val>
                                        </p:tav>
                                        <p:tav tm="100000">
                                          <p:val>
                                            <p:strVal val="#ppt_w"/>
                                          </p:val>
                                        </p:tav>
                                      </p:tavLst>
                                    </p:anim>
                                    <p:anim calcmode="lin" valueType="num">
                                      <p:cBhvr>
                                        <p:cTn id="172" dur="1000" fill="hold"/>
                                        <p:tgtEl>
                                          <p:spTgt spid="33"/>
                                        </p:tgtEl>
                                        <p:attrNameLst>
                                          <p:attrName>ppt_h</p:attrName>
                                        </p:attrNameLst>
                                      </p:cBhvr>
                                      <p:tavLst>
                                        <p:tav tm="0">
                                          <p:val>
                                            <p:fltVal val="0"/>
                                          </p:val>
                                        </p:tav>
                                        <p:tav tm="100000">
                                          <p:val>
                                            <p:strVal val="#ppt_h"/>
                                          </p:val>
                                        </p:tav>
                                      </p:tavLst>
                                    </p:anim>
                                    <p:animEffect transition="in" filter="fade">
                                      <p:cBhvr>
                                        <p:cTn id="173" dur="1000"/>
                                        <p:tgtEl>
                                          <p:spTgt spid="33"/>
                                        </p:tgtEl>
                                      </p:cBhvr>
                                    </p:animEffect>
                                  </p:childTnLst>
                                </p:cTn>
                              </p:par>
                              <p:par>
                                <p:cTn id="174" presetID="53" presetClass="entr" presetSubtype="16" fill="hold" grpId="0" nodeType="withEffect">
                                  <p:stCondLst>
                                    <p:cond delay="0"/>
                                  </p:stCondLst>
                                  <p:childTnLst>
                                    <p:set>
                                      <p:cBhvr>
                                        <p:cTn id="175" dur="1" fill="hold">
                                          <p:stCondLst>
                                            <p:cond delay="0"/>
                                          </p:stCondLst>
                                        </p:cTn>
                                        <p:tgtEl>
                                          <p:spTgt spid="34"/>
                                        </p:tgtEl>
                                        <p:attrNameLst>
                                          <p:attrName>style.visibility</p:attrName>
                                        </p:attrNameLst>
                                      </p:cBhvr>
                                      <p:to>
                                        <p:strVal val="visible"/>
                                      </p:to>
                                    </p:set>
                                    <p:anim calcmode="lin" valueType="num">
                                      <p:cBhvr>
                                        <p:cTn id="176" dur="1000" fill="hold"/>
                                        <p:tgtEl>
                                          <p:spTgt spid="34"/>
                                        </p:tgtEl>
                                        <p:attrNameLst>
                                          <p:attrName>ppt_w</p:attrName>
                                        </p:attrNameLst>
                                      </p:cBhvr>
                                      <p:tavLst>
                                        <p:tav tm="0">
                                          <p:val>
                                            <p:fltVal val="0"/>
                                          </p:val>
                                        </p:tav>
                                        <p:tav tm="100000">
                                          <p:val>
                                            <p:strVal val="#ppt_w"/>
                                          </p:val>
                                        </p:tav>
                                      </p:tavLst>
                                    </p:anim>
                                    <p:anim calcmode="lin" valueType="num">
                                      <p:cBhvr>
                                        <p:cTn id="177" dur="1000" fill="hold"/>
                                        <p:tgtEl>
                                          <p:spTgt spid="34"/>
                                        </p:tgtEl>
                                        <p:attrNameLst>
                                          <p:attrName>ppt_h</p:attrName>
                                        </p:attrNameLst>
                                      </p:cBhvr>
                                      <p:tavLst>
                                        <p:tav tm="0">
                                          <p:val>
                                            <p:fltVal val="0"/>
                                          </p:val>
                                        </p:tav>
                                        <p:tav tm="100000">
                                          <p:val>
                                            <p:strVal val="#ppt_h"/>
                                          </p:val>
                                        </p:tav>
                                      </p:tavLst>
                                    </p:anim>
                                    <p:animEffect transition="in" filter="fade">
                                      <p:cBhvr>
                                        <p:cTn id="178" dur="1000"/>
                                        <p:tgtEl>
                                          <p:spTgt spid="34"/>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35"/>
                                        </p:tgtEl>
                                        <p:attrNameLst>
                                          <p:attrName>style.visibility</p:attrName>
                                        </p:attrNameLst>
                                      </p:cBhvr>
                                      <p:to>
                                        <p:strVal val="visible"/>
                                      </p:to>
                                    </p:set>
                                    <p:anim calcmode="lin" valueType="num">
                                      <p:cBhvr>
                                        <p:cTn id="181" dur="1000" fill="hold"/>
                                        <p:tgtEl>
                                          <p:spTgt spid="35"/>
                                        </p:tgtEl>
                                        <p:attrNameLst>
                                          <p:attrName>ppt_w</p:attrName>
                                        </p:attrNameLst>
                                      </p:cBhvr>
                                      <p:tavLst>
                                        <p:tav tm="0">
                                          <p:val>
                                            <p:fltVal val="0"/>
                                          </p:val>
                                        </p:tav>
                                        <p:tav tm="100000">
                                          <p:val>
                                            <p:strVal val="#ppt_w"/>
                                          </p:val>
                                        </p:tav>
                                      </p:tavLst>
                                    </p:anim>
                                    <p:anim calcmode="lin" valueType="num">
                                      <p:cBhvr>
                                        <p:cTn id="182" dur="1000" fill="hold"/>
                                        <p:tgtEl>
                                          <p:spTgt spid="35"/>
                                        </p:tgtEl>
                                        <p:attrNameLst>
                                          <p:attrName>ppt_h</p:attrName>
                                        </p:attrNameLst>
                                      </p:cBhvr>
                                      <p:tavLst>
                                        <p:tav tm="0">
                                          <p:val>
                                            <p:fltVal val="0"/>
                                          </p:val>
                                        </p:tav>
                                        <p:tav tm="100000">
                                          <p:val>
                                            <p:strVal val="#ppt_h"/>
                                          </p:val>
                                        </p:tav>
                                      </p:tavLst>
                                    </p:anim>
                                    <p:animEffect transition="in" filter="fade">
                                      <p:cBhvr>
                                        <p:cTn id="183" dur="1000"/>
                                        <p:tgtEl>
                                          <p:spTgt spid="35"/>
                                        </p:tgtEl>
                                      </p:cBhvr>
                                    </p:animEffect>
                                  </p:childTnLst>
                                </p:cTn>
                              </p:par>
                            </p:childTnLst>
                          </p:cTn>
                        </p:par>
                        <p:par>
                          <p:cTn id="184" fill="hold">
                            <p:stCondLst>
                              <p:cond delay="1000"/>
                            </p:stCondLst>
                            <p:childTnLst>
                              <p:par>
                                <p:cTn id="185" presetID="53" presetClass="entr" presetSubtype="16" fill="hold" grpId="0" nodeType="afterEffect">
                                  <p:stCondLst>
                                    <p:cond delay="0"/>
                                  </p:stCondLst>
                                  <p:childTnLst>
                                    <p:set>
                                      <p:cBhvr>
                                        <p:cTn id="186" dur="1" fill="hold">
                                          <p:stCondLst>
                                            <p:cond delay="0"/>
                                          </p:stCondLst>
                                        </p:cTn>
                                        <p:tgtEl>
                                          <p:spTgt spid="36"/>
                                        </p:tgtEl>
                                        <p:attrNameLst>
                                          <p:attrName>style.visibility</p:attrName>
                                        </p:attrNameLst>
                                      </p:cBhvr>
                                      <p:to>
                                        <p:strVal val="visible"/>
                                      </p:to>
                                    </p:set>
                                    <p:anim calcmode="lin" valueType="num">
                                      <p:cBhvr>
                                        <p:cTn id="187" dur="1000" fill="hold"/>
                                        <p:tgtEl>
                                          <p:spTgt spid="36"/>
                                        </p:tgtEl>
                                        <p:attrNameLst>
                                          <p:attrName>ppt_w</p:attrName>
                                        </p:attrNameLst>
                                      </p:cBhvr>
                                      <p:tavLst>
                                        <p:tav tm="0">
                                          <p:val>
                                            <p:fltVal val="0"/>
                                          </p:val>
                                        </p:tav>
                                        <p:tav tm="100000">
                                          <p:val>
                                            <p:strVal val="#ppt_w"/>
                                          </p:val>
                                        </p:tav>
                                      </p:tavLst>
                                    </p:anim>
                                    <p:anim calcmode="lin" valueType="num">
                                      <p:cBhvr>
                                        <p:cTn id="188" dur="1000" fill="hold"/>
                                        <p:tgtEl>
                                          <p:spTgt spid="36"/>
                                        </p:tgtEl>
                                        <p:attrNameLst>
                                          <p:attrName>ppt_h</p:attrName>
                                        </p:attrNameLst>
                                      </p:cBhvr>
                                      <p:tavLst>
                                        <p:tav tm="0">
                                          <p:val>
                                            <p:fltVal val="0"/>
                                          </p:val>
                                        </p:tav>
                                        <p:tav tm="100000">
                                          <p:val>
                                            <p:strVal val="#ppt_h"/>
                                          </p:val>
                                        </p:tav>
                                      </p:tavLst>
                                    </p:anim>
                                    <p:animEffect transition="in" filter="fade">
                                      <p:cBhvr>
                                        <p:cTn id="189" dur="1000"/>
                                        <p:tgtEl>
                                          <p:spTgt spid="36"/>
                                        </p:tgtEl>
                                      </p:cBhvr>
                                    </p:animEffect>
                                  </p:childTnLst>
                                </p:cTn>
                              </p:par>
                            </p:childTnLst>
                          </p:cTn>
                        </p:par>
                      </p:childTnLst>
                    </p:cTn>
                  </p:par>
                  <p:par>
                    <p:cTn id="190" fill="hold">
                      <p:stCondLst>
                        <p:cond delay="indefinite"/>
                      </p:stCondLst>
                      <p:childTnLst>
                        <p:par>
                          <p:cTn id="191" fill="hold">
                            <p:stCondLst>
                              <p:cond delay="0"/>
                            </p:stCondLst>
                            <p:childTnLst>
                              <p:par>
                                <p:cTn id="192" presetID="53" presetClass="exit" presetSubtype="32" fill="hold" nodeType="clickEffect">
                                  <p:stCondLst>
                                    <p:cond delay="0"/>
                                  </p:stCondLst>
                                  <p:childTnLst>
                                    <p:anim calcmode="lin" valueType="num">
                                      <p:cBhvr>
                                        <p:cTn id="193" dur="1000"/>
                                        <p:tgtEl>
                                          <p:spTgt spid="2054"/>
                                        </p:tgtEl>
                                        <p:attrNameLst>
                                          <p:attrName>ppt_w</p:attrName>
                                        </p:attrNameLst>
                                      </p:cBhvr>
                                      <p:tavLst>
                                        <p:tav tm="0">
                                          <p:val>
                                            <p:strVal val="ppt_w"/>
                                          </p:val>
                                        </p:tav>
                                        <p:tav tm="100000">
                                          <p:val>
                                            <p:fltVal val="0"/>
                                          </p:val>
                                        </p:tav>
                                      </p:tavLst>
                                    </p:anim>
                                    <p:anim calcmode="lin" valueType="num">
                                      <p:cBhvr>
                                        <p:cTn id="194" dur="1000"/>
                                        <p:tgtEl>
                                          <p:spTgt spid="2054"/>
                                        </p:tgtEl>
                                        <p:attrNameLst>
                                          <p:attrName>ppt_h</p:attrName>
                                        </p:attrNameLst>
                                      </p:cBhvr>
                                      <p:tavLst>
                                        <p:tav tm="0">
                                          <p:val>
                                            <p:strVal val="ppt_h"/>
                                          </p:val>
                                        </p:tav>
                                        <p:tav tm="100000">
                                          <p:val>
                                            <p:fltVal val="0"/>
                                          </p:val>
                                        </p:tav>
                                      </p:tavLst>
                                    </p:anim>
                                    <p:animEffect transition="out" filter="fade">
                                      <p:cBhvr>
                                        <p:cTn id="195" dur="1000"/>
                                        <p:tgtEl>
                                          <p:spTgt spid="2054"/>
                                        </p:tgtEl>
                                      </p:cBhvr>
                                    </p:animEffect>
                                    <p:set>
                                      <p:cBhvr>
                                        <p:cTn id="196" dur="1" fill="hold">
                                          <p:stCondLst>
                                            <p:cond delay="999"/>
                                          </p:stCondLst>
                                        </p:cTn>
                                        <p:tgtEl>
                                          <p:spTgt spid="2054"/>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6" presetClass="entr" presetSubtype="16" fill="hold" grpId="0" nodeType="clickEffect">
                                  <p:stCondLst>
                                    <p:cond delay="0"/>
                                  </p:stCondLst>
                                  <p:childTnLst>
                                    <p:set>
                                      <p:cBhvr>
                                        <p:cTn id="200" dur="1" fill="hold">
                                          <p:stCondLst>
                                            <p:cond delay="0"/>
                                          </p:stCondLst>
                                        </p:cTn>
                                        <p:tgtEl>
                                          <p:spTgt spid="37"/>
                                        </p:tgtEl>
                                        <p:attrNameLst>
                                          <p:attrName>style.visibility</p:attrName>
                                        </p:attrNameLst>
                                      </p:cBhvr>
                                      <p:to>
                                        <p:strVal val="visible"/>
                                      </p:to>
                                    </p:set>
                                    <p:animEffect transition="in" filter="circle(in)">
                                      <p:cBhvr>
                                        <p:cTn id="201"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13" grpId="0" animBg="1"/>
      <p:bldP spid="14" grpId="0" animBg="1"/>
      <p:bldP spid="3" grpId="0"/>
      <p:bldP spid="4" grpId="0" animBg="1"/>
      <p:bldP spid="4" grpId="1" animBg="1"/>
      <p:bldP spid="24" grpId="0" animBg="1"/>
      <p:bldP spid="5" grpId="0" animBg="1"/>
      <p:bldP spid="25" grpId="0" animBg="1"/>
      <p:bldP spid="26" grpId="0"/>
      <p:bldP spid="27" grpId="0" animBg="1"/>
      <p:bldP spid="29" grpId="0" animBg="1"/>
      <p:bldP spid="30" grpId="0" animBg="1"/>
      <p:bldP spid="31" grpId="0"/>
      <p:bldP spid="32" grpId="0" animBg="1"/>
      <p:bldP spid="32" grpId="1" animBg="1"/>
      <p:bldP spid="33" grpId="0" animBg="1"/>
      <p:bldP spid="34" grpId="0"/>
      <p:bldP spid="35" grpId="0" animBg="1"/>
      <p:bldP spid="36" grpId="0" animBg="1"/>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991</Words>
  <Application>Microsoft Office PowerPoint</Application>
  <PresentationFormat>Widescreen</PresentationFormat>
  <Paragraphs>297</Paragraphs>
  <Slides>23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Calibri Light</vt:lpstr>
      <vt:lpstr>Cambria Math</vt:lpstr>
      <vt:lpstr>NikoshBAN</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Md Saroar</cp:lastModifiedBy>
  <cp:revision>184</cp:revision>
  <dcterms:created xsi:type="dcterms:W3CDTF">2020-04-29T07:17:03Z</dcterms:created>
  <dcterms:modified xsi:type="dcterms:W3CDTF">2020-12-16T16:17:35Z</dcterms:modified>
</cp:coreProperties>
</file>