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58" r:id="rId4"/>
    <p:sldId id="259" r:id="rId5"/>
    <p:sldId id="273" r:id="rId6"/>
    <p:sldId id="260" r:id="rId7"/>
    <p:sldId id="264" r:id="rId8"/>
    <p:sldId id="262" r:id="rId9"/>
    <p:sldId id="263" r:id="rId10"/>
    <p:sldId id="265" r:id="rId11"/>
    <p:sldId id="272" r:id="rId12"/>
    <p:sldId id="266" r:id="rId13"/>
    <p:sldId id="267" r:id="rId14"/>
    <p:sldId id="268" r:id="rId15"/>
    <p:sldId id="271" r:id="rId16"/>
    <p:sldId id="26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2847-3648-4D40-866A-D3782AFA19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C6CB-A3C8-4C28-8638-88B809E1B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C6CB-A3C8-4C28-8638-88B809E1BF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সমস্যাগুলো  সমাধান করতে চকবোর্ড ব্যবহার করব।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0C6CB-A3C8-4C28-8638-88B809E1BF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3FE35-5F0F-4043-9F2F-420F08C0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74471D-C3F4-40E8-AD45-59908CD8C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106310-5FDE-4DF0-A8C4-B0682BB7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A78C9-D042-474C-9019-30303987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7A17C5-105E-4469-B69D-8F55F920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E2BC0-D5C0-4A56-BF82-AA766A36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8C241D-4744-4594-92B7-006593764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D3A24C-C89F-47E2-8096-87D068EF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69E369-BF3E-486B-B56D-0B924B83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A38E84-1C9E-4F3A-9AF7-489A89AF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49726C-EF99-4487-BE7A-1D9C8CB65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F48676-F7C1-4702-80F7-DC933094D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DA849-CE99-47E0-88AD-4A768313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D635D-5C84-4242-8887-0F08A12A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E39081-2A5E-4BA4-9007-DCE4128B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9A02A9-649E-4887-A8A7-6CA1AB40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831E22-AA5C-453D-99F4-DE853808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C006A4-C920-4E07-AA62-C75E0663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8ADE9-66CA-4BB0-96EF-DB445AE8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2951D7-FD0A-41B4-B0E1-E947A79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86471-F008-4FDA-84FB-CD789F53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FE46F1-F70A-4976-A482-06304078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BA0C5-6FDF-4539-A20D-9C34908E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879666-58E8-4438-9F6E-EEBEA948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151FE8-0913-41DB-B61F-C35D4E16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6ECE1-E16F-4E30-9B65-349A4472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60D38B-5914-47FA-90BC-6FA6274BB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552D2C-E5CC-4CF1-8F05-3318C032E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FF739F-360F-4D10-8651-40FB6327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81FAF2-6391-4A28-A1C1-D80D51A1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A45227-21AA-4059-9003-7ECB809A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FEA51-8718-4DCE-95AB-AF4399F3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834BEE-373D-4D19-8040-6DC29B5D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B1EB6A-26F0-4EB2-8C2C-8F85340C5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B9535F-D9F3-4A9A-8BF6-59DBDFFA4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254E3A-167F-4890-9F11-8F9C3316C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D74CE1-C38C-4002-801D-F8BE6611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228F7D-FEC0-4FDB-A12B-940D5CE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BA926D-EA17-4F8D-BD78-39D11698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4A61A1-A5FD-43D7-AD35-93E045C2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887B4A-2824-45D0-8249-ED14ED5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A68FE-3B98-4004-A6B7-38F7F013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8361C6-01C6-47F0-ACE1-5473F990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5E520A-F731-493B-98ED-97D88FB7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457717-2481-4A70-BA93-A27CA9A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2CC3B8-6C04-41A8-9252-3257B500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13F81-6FAD-4D20-9042-DB44E931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372881-D124-48C2-9720-D31CF07A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B5A71A-A745-4B54-BF85-2813773D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C44D36-9F26-4B05-8716-2C9EA0AD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1118F5-E549-4370-8D1D-6217CFC3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3FEADA-D89F-46E4-BED6-0E8AC7E0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8201D-B50B-4501-AC5A-298CF922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B31BC2-FC67-4C57-8F8B-77E10C522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F84BDD-5FE2-4429-ADBB-08D93E7B1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0C1A83-2125-4000-A7BD-D919D118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54D4E1-88BE-4063-8161-490463CD4DD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069CFA-9030-4969-A0AB-24B3C06B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DBB2DC-F51F-4068-9E5B-127DABA5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AEEB-D6B4-4093-A25F-9252A2EE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31900" y="6263332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400" baseline="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সেনামুল ইসলাম, মালশন সরকারি প্রাথমিক বিদ্যালয়, আদমদীঘি, বগুড়া। 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9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D692C4-EB63-40C3-8292-E987EBC7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5D188711-457F-43EE-9F72-6ACB46CE56CC}"/>
              </a:ext>
            </a:extLst>
          </p:cNvPr>
          <p:cNvSpPr txBox="1">
            <a:spLocks/>
          </p:cNvSpPr>
          <p:nvPr/>
        </p:nvSpPr>
        <p:spPr>
          <a:xfrm>
            <a:off x="2026386" y="2523236"/>
            <a:ext cx="7865759" cy="14945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0D6E33-9CD7-40A5-8E50-81326D1B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86042" y="703971"/>
            <a:ext cx="1905000" cy="2366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D32902-CCC6-493D-B68A-6DB8E1C11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2191042" y="703971"/>
            <a:ext cx="1905000" cy="236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14F484-BA77-423D-997F-DF90560C9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4301198" y="703971"/>
            <a:ext cx="1905000" cy="236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7495E0-85E3-48E7-B437-23A50666F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6411354" y="703971"/>
            <a:ext cx="1905000" cy="2366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C39C8E-074E-4EE4-921E-45F14CD8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8316354" y="703971"/>
            <a:ext cx="1905000" cy="2366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725B02B-7E47-4E8C-8F2B-403A9D504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3" r="-31" b="-7485"/>
          <a:stretch/>
        </p:blipFill>
        <p:spPr>
          <a:xfrm>
            <a:off x="10072471" y="703971"/>
            <a:ext cx="1905000" cy="2366303"/>
          </a:xfrm>
          <a:prstGeom prst="rect">
            <a:avLst/>
          </a:prstGeom>
        </p:spPr>
      </p:pic>
      <p:sp>
        <p:nvSpPr>
          <p:cNvPr id="11" name="Minus Sign 10">
            <a:extLst>
              <a:ext uri="{FF2B5EF4-FFF2-40B4-BE49-F238E27FC236}">
                <a16:creationId xmlns="" xmlns:a16="http://schemas.microsoft.com/office/drawing/2014/main" id="{743CD71C-EDC3-4C36-8DE9-7B9D66BE754C}"/>
              </a:ext>
            </a:extLst>
          </p:cNvPr>
          <p:cNvSpPr/>
          <p:nvPr/>
        </p:nvSpPr>
        <p:spPr>
          <a:xfrm>
            <a:off x="2882731" y="3787726"/>
            <a:ext cx="1703938" cy="180418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quals 11">
            <a:extLst>
              <a:ext uri="{FF2B5EF4-FFF2-40B4-BE49-F238E27FC236}">
                <a16:creationId xmlns="" xmlns:a16="http://schemas.microsoft.com/office/drawing/2014/main" id="{BD5DCC41-675F-4520-B710-F7B8B9FAE6F8}"/>
              </a:ext>
            </a:extLst>
          </p:cNvPr>
          <p:cNvSpPr/>
          <p:nvPr/>
        </p:nvSpPr>
        <p:spPr>
          <a:xfrm>
            <a:off x="7319921" y="3787726"/>
            <a:ext cx="1729129" cy="161309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924468" y="3070274"/>
            <a:ext cx="2439386" cy="3034145"/>
            <a:chOff x="4572814" y="3070274"/>
            <a:chExt cx="2439386" cy="3034145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4572814" y="3070274"/>
              <a:ext cx="2439386" cy="303414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4830413" y="5189393"/>
              <a:ext cx="846567" cy="8050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5738395" y="5109304"/>
              <a:ext cx="846567" cy="8050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5201103" y="4551126"/>
              <a:ext cx="846567" cy="80503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049050" y="3077201"/>
            <a:ext cx="2439386" cy="3034145"/>
            <a:chOff x="9049050" y="3077201"/>
            <a:chExt cx="2439386" cy="3034145"/>
          </a:xfrm>
        </p:grpSpPr>
        <p:sp>
          <p:nvSpPr>
            <p:cNvPr id="26" name="Flowchart: Magnetic Disk 25"/>
            <p:cNvSpPr/>
            <p:nvPr/>
          </p:nvSpPr>
          <p:spPr>
            <a:xfrm>
              <a:off x="9049050" y="3077201"/>
              <a:ext cx="2439386" cy="303414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9306650" y="4540454"/>
              <a:ext cx="846567" cy="80503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10214632" y="4540454"/>
              <a:ext cx="846567" cy="80503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91999" y="3077201"/>
            <a:ext cx="2439386" cy="3034145"/>
            <a:chOff x="554182" y="3172744"/>
            <a:chExt cx="2439386" cy="3034145"/>
          </a:xfrm>
        </p:grpSpPr>
        <p:sp>
          <p:nvSpPr>
            <p:cNvPr id="2" name="Flowchart: Magnetic Disk 1"/>
            <p:cNvSpPr/>
            <p:nvPr/>
          </p:nvSpPr>
          <p:spPr>
            <a:xfrm>
              <a:off x="554182" y="3172744"/>
              <a:ext cx="2439386" cy="3034145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2098774" y="5189393"/>
              <a:ext cx="846567" cy="80503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1767758" y="4620478"/>
              <a:ext cx="846567" cy="80503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663579" y="5189393"/>
              <a:ext cx="846567" cy="80503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1344476" y="5189393"/>
              <a:ext cx="846567" cy="80503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F30D6E33-9CD7-40A5-8E50-81326D1B9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53" r="-31" b="-7485"/>
            <a:stretch/>
          </p:blipFill>
          <p:spPr>
            <a:xfrm>
              <a:off x="927308" y="4595792"/>
              <a:ext cx="846567" cy="805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7FAD1270-8433-4C0D-BEF0-FDFB9A0370C0}"/>
              </a:ext>
            </a:extLst>
          </p:cNvPr>
          <p:cNvSpPr/>
          <p:nvPr/>
        </p:nvSpPr>
        <p:spPr>
          <a:xfrm>
            <a:off x="749770" y="2001633"/>
            <a:ext cx="1797287" cy="19524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="" xmlns:a16="http://schemas.microsoft.com/office/drawing/2014/main" id="{7A72687F-771D-4D77-AE0B-CF1885A52EC4}"/>
              </a:ext>
            </a:extLst>
          </p:cNvPr>
          <p:cNvSpPr/>
          <p:nvPr/>
        </p:nvSpPr>
        <p:spPr>
          <a:xfrm>
            <a:off x="2881167" y="2479000"/>
            <a:ext cx="1594195" cy="99770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4C3805-9F7B-4A19-AF0A-4687A1BF8ACA}"/>
              </a:ext>
            </a:extLst>
          </p:cNvPr>
          <p:cNvSpPr/>
          <p:nvPr/>
        </p:nvSpPr>
        <p:spPr>
          <a:xfrm>
            <a:off x="4630503" y="2020159"/>
            <a:ext cx="1981344" cy="195244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quals 9">
            <a:extLst>
              <a:ext uri="{FF2B5EF4-FFF2-40B4-BE49-F238E27FC236}">
                <a16:creationId xmlns="" xmlns:a16="http://schemas.microsoft.com/office/drawing/2014/main" id="{A2907362-E151-465F-874C-C816A39F8433}"/>
              </a:ext>
            </a:extLst>
          </p:cNvPr>
          <p:cNvSpPr/>
          <p:nvPr/>
        </p:nvSpPr>
        <p:spPr>
          <a:xfrm>
            <a:off x="7042939" y="2304254"/>
            <a:ext cx="1981344" cy="11724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01C856F-FEC9-46D3-A59E-A2CC863E9730}"/>
              </a:ext>
            </a:extLst>
          </p:cNvPr>
          <p:cNvSpPr/>
          <p:nvPr/>
        </p:nvSpPr>
        <p:spPr>
          <a:xfrm>
            <a:off x="9358393" y="2020159"/>
            <a:ext cx="1797287" cy="19524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73DACE-15D8-45DF-9A68-76FF08C51799}"/>
              </a:ext>
            </a:extLst>
          </p:cNvPr>
          <p:cNvSpPr/>
          <p:nvPr/>
        </p:nvSpPr>
        <p:spPr>
          <a:xfrm>
            <a:off x="922608" y="1842869"/>
            <a:ext cx="3362178" cy="16535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- ৫ =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30FB55-C8EC-45FB-813F-E0933D3A7684}"/>
              </a:ext>
            </a:extLst>
          </p:cNvPr>
          <p:cNvSpPr/>
          <p:nvPr/>
        </p:nvSpPr>
        <p:spPr>
          <a:xfrm>
            <a:off x="940190" y="4360984"/>
            <a:ext cx="3362178" cy="16740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- ৪ =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66E530-5C19-4A7A-9D2F-645A314D6104}"/>
              </a:ext>
            </a:extLst>
          </p:cNvPr>
          <p:cNvSpPr/>
          <p:nvPr/>
        </p:nvSpPr>
        <p:spPr>
          <a:xfrm>
            <a:off x="6113588" y="4369299"/>
            <a:ext cx="3552092" cy="16331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- ৭ =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85CCEEE-118E-48E7-A457-4741C90EE056}"/>
              </a:ext>
            </a:extLst>
          </p:cNvPr>
          <p:cNvSpPr/>
          <p:nvPr/>
        </p:nvSpPr>
        <p:spPr>
          <a:xfrm>
            <a:off x="6096000" y="1863328"/>
            <a:ext cx="3552092" cy="16331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- ২ =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DE3F6D-7A6E-495E-99EC-FB87FADE04C4}"/>
              </a:ext>
            </a:extLst>
          </p:cNvPr>
          <p:cNvSpPr/>
          <p:nvPr/>
        </p:nvSpPr>
        <p:spPr>
          <a:xfrm>
            <a:off x="4448323" y="1842869"/>
            <a:ext cx="1242646" cy="16105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A432B0-BF47-42C3-A507-6044C8BDE86B}"/>
              </a:ext>
            </a:extLst>
          </p:cNvPr>
          <p:cNvSpPr/>
          <p:nvPr/>
        </p:nvSpPr>
        <p:spPr>
          <a:xfrm>
            <a:off x="9811629" y="1866203"/>
            <a:ext cx="1480626" cy="163025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EA1146B-C472-422E-9B93-8957C2EB0897}"/>
              </a:ext>
            </a:extLst>
          </p:cNvPr>
          <p:cNvSpPr/>
          <p:nvPr/>
        </p:nvSpPr>
        <p:spPr>
          <a:xfrm>
            <a:off x="4457111" y="4360984"/>
            <a:ext cx="1242646" cy="16740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8000" dirty="0"/>
              <a:t> </a:t>
            </a:r>
            <a:endParaRPr lang="en-US" sz="80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9EFB80-4890-4C82-8F21-F0A4654B0155}"/>
              </a:ext>
            </a:extLst>
          </p:cNvPr>
          <p:cNvSpPr/>
          <p:nvPr/>
        </p:nvSpPr>
        <p:spPr>
          <a:xfrm>
            <a:off x="9811629" y="4369299"/>
            <a:ext cx="1440181" cy="16331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8000" dirty="0"/>
              <a:t> </a:t>
            </a:r>
            <a:endParaRPr lang="en-US" sz="8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B1A7F4-65E5-4699-BF2D-7F306CE0BCE0}"/>
              </a:ext>
            </a:extLst>
          </p:cNvPr>
          <p:cNvSpPr txBox="1"/>
          <p:nvPr/>
        </p:nvSpPr>
        <p:spPr>
          <a:xfrm>
            <a:off x="703385" y="503558"/>
            <a:ext cx="388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বিয়োগ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476A2C-2C32-45FA-93C4-76DB165BCFB2}"/>
              </a:ext>
            </a:extLst>
          </p:cNvPr>
          <p:cNvSpPr/>
          <p:nvPr/>
        </p:nvSpPr>
        <p:spPr>
          <a:xfrm>
            <a:off x="2616593" y="168816"/>
            <a:ext cx="3249635" cy="93550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0EF6E6C-E1DB-4FE5-B107-F76B169E8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92" y="1256725"/>
            <a:ext cx="4459459" cy="2551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1CC96B-3AE5-46E8-9BB5-73619BB0D6A5}"/>
              </a:ext>
            </a:extLst>
          </p:cNvPr>
          <p:cNvSpPr/>
          <p:nvPr/>
        </p:nvSpPr>
        <p:spPr>
          <a:xfrm>
            <a:off x="329732" y="4850021"/>
            <a:ext cx="11422968" cy="917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কাঁঠালঃ ১) ৮ – ৪ =?	  ২) ৪ – ২ =?	৩) ৫ – ৩ =?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5966F2-BCF8-489E-8D25-A48E2A5166B3}"/>
              </a:ext>
            </a:extLst>
          </p:cNvPr>
          <p:cNvSpPr/>
          <p:nvPr/>
        </p:nvSpPr>
        <p:spPr>
          <a:xfrm>
            <a:off x="426720" y="5520636"/>
            <a:ext cx="11422967" cy="79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লিচুঃ		১) ৭ – ৩ =?		২) ৩ – ১ =?	   ৩) ৪ – ১ =?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C61D91-9373-483E-8E03-D34C0C606CE7}"/>
              </a:ext>
            </a:extLst>
          </p:cNvPr>
          <p:cNvSpPr/>
          <p:nvPr/>
        </p:nvSpPr>
        <p:spPr>
          <a:xfrm>
            <a:off x="426720" y="4129820"/>
            <a:ext cx="11422967" cy="917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আমঃ     ১) ৬ – ৫ =?     ২) ৩ – ২ =?		৩) ৪ – ৩ =?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BE4B0-5193-4551-8984-5F926C05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120" y="249148"/>
            <a:ext cx="3449932" cy="907174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2C96AA-308D-4CE1-956E-25254CAE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29" y="1177927"/>
            <a:ext cx="3981157" cy="2521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F15975-E9FD-426D-9F05-EABEA9228C22}"/>
              </a:ext>
            </a:extLst>
          </p:cNvPr>
          <p:cNvSpPr txBox="1"/>
          <p:nvPr/>
        </p:nvSpPr>
        <p:spPr>
          <a:xfrm>
            <a:off x="221065" y="4048478"/>
            <a:ext cx="11806812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# এ পর্যায়ে কয়েকজন শিক্ষার্থীকে চকবোর্ডে ডেকে এনে নিচের সমস্যাগুলো সমাধান করতে বলব -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 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=?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=?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৩) 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=? ৪)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=?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#অন্য সকলকে খাতায় করতে বলব।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BC359E-B2AE-4C5A-924D-A4372A2F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1430002"/>
            <a:ext cx="3158837" cy="2837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8BA12D-9929-46E3-BEB5-1824C299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03" y="1430002"/>
            <a:ext cx="3260505" cy="28371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CA0034-3576-4057-A06E-FE73DFA6AEF9}"/>
              </a:ext>
            </a:extLst>
          </p:cNvPr>
          <p:cNvSpPr/>
          <p:nvPr/>
        </p:nvSpPr>
        <p:spPr>
          <a:xfrm>
            <a:off x="293888" y="4924225"/>
            <a:ext cx="11480769" cy="9858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পিছিয়ে পড়া শিক্ষার্থীদের আমি নিজে এবং পারগ শিক্ষার্থী দ্বারা সহায়তা দেব।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D11CE-61B1-4781-A900-E685354F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32" y="365066"/>
            <a:ext cx="2538046" cy="1042984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398804-2D55-4E01-849A-65287D77E12C}"/>
              </a:ext>
            </a:extLst>
          </p:cNvPr>
          <p:cNvSpPr/>
          <p:nvPr/>
        </p:nvSpPr>
        <p:spPr>
          <a:xfrm>
            <a:off x="1540915" y="2129583"/>
            <a:ext cx="4451923" cy="38607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 ৭ – ৩ = ?       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২) ৮ – ৪ = ?  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৩) ৯ – ৭ =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7DD1F9A3-D309-4074-95EA-5D2B360F95DE}"/>
              </a:ext>
            </a:extLst>
          </p:cNvPr>
          <p:cNvSpPr/>
          <p:nvPr/>
        </p:nvSpPr>
        <p:spPr>
          <a:xfrm>
            <a:off x="6514678" y="2764583"/>
            <a:ext cx="1553029" cy="537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59D9FAE2-7529-4284-BA5A-069FAECDBC09}"/>
              </a:ext>
            </a:extLst>
          </p:cNvPr>
          <p:cNvSpPr/>
          <p:nvPr/>
        </p:nvSpPr>
        <p:spPr>
          <a:xfrm>
            <a:off x="6550964" y="3791468"/>
            <a:ext cx="1553029" cy="537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1375826E-0A2E-4741-A4A9-574B7086E230}"/>
              </a:ext>
            </a:extLst>
          </p:cNvPr>
          <p:cNvSpPr/>
          <p:nvPr/>
        </p:nvSpPr>
        <p:spPr>
          <a:xfrm>
            <a:off x="6550964" y="4771183"/>
            <a:ext cx="1480458" cy="537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4E370E-4D94-4A88-BBCF-712C57FFAC52}"/>
              </a:ext>
            </a:extLst>
          </p:cNvPr>
          <p:cNvSpPr txBox="1"/>
          <p:nvPr/>
        </p:nvSpPr>
        <p:spPr>
          <a:xfrm>
            <a:off x="8546679" y="2432932"/>
            <a:ext cx="794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CBB8C8-FB3E-4E4F-AC7B-C8830B4F753F}"/>
              </a:ext>
            </a:extLst>
          </p:cNvPr>
          <p:cNvSpPr txBox="1"/>
          <p:nvPr/>
        </p:nvSpPr>
        <p:spPr>
          <a:xfrm>
            <a:off x="8582965" y="3436232"/>
            <a:ext cx="757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72FFA8-71BD-4A61-BEFD-B39B97AF9CC8}"/>
              </a:ext>
            </a:extLst>
          </p:cNvPr>
          <p:cNvSpPr txBox="1"/>
          <p:nvPr/>
        </p:nvSpPr>
        <p:spPr>
          <a:xfrm>
            <a:off x="8546679" y="4439532"/>
            <a:ext cx="794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4707AB-2EF7-43D3-9A1F-6CA52EA6D487}"/>
              </a:ext>
            </a:extLst>
          </p:cNvPr>
          <p:cNvSpPr txBox="1"/>
          <p:nvPr/>
        </p:nvSpPr>
        <p:spPr>
          <a:xfrm>
            <a:off x="2963593" y="151228"/>
            <a:ext cx="6555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0A91F2-ED0B-45D1-A202-67A00CE28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26" y="1148180"/>
            <a:ext cx="6846277" cy="483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4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0F19E7D5-F604-4E13-BAE5-1FF85196824F}"/>
              </a:ext>
            </a:extLst>
          </p:cNvPr>
          <p:cNvSpPr txBox="1">
            <a:spLocks/>
          </p:cNvSpPr>
          <p:nvPr/>
        </p:nvSpPr>
        <p:spPr>
          <a:xfrm>
            <a:off x="323556" y="386863"/>
            <a:ext cx="11432345" cy="1325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619F541D-1A88-4B75-8F8A-BE1D32C7C8CF}"/>
              </a:ext>
            </a:extLst>
          </p:cNvPr>
          <p:cNvSpPr txBox="1">
            <a:spLocks/>
          </p:cNvSpPr>
          <p:nvPr/>
        </p:nvSpPr>
        <p:spPr>
          <a:xfrm>
            <a:off x="323557" y="1878720"/>
            <a:ext cx="5491089" cy="4314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সেনামুল ইসলাম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সহাকা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মালশন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আদমদীঘি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,বগুড়া।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CA66ED22-E048-4D68-8EE5-6A7BD58D718F}"/>
              </a:ext>
            </a:extLst>
          </p:cNvPr>
          <p:cNvSpPr txBox="1">
            <a:spLocks/>
          </p:cNvSpPr>
          <p:nvPr/>
        </p:nvSpPr>
        <p:spPr>
          <a:xfrm>
            <a:off x="5983457" y="1878721"/>
            <a:ext cx="5772444" cy="4314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EEECD5-6932-45E6-9980-5800CFDAE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18" y="3061874"/>
            <a:ext cx="11563642" cy="18077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1800" dirty="0"/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১০.৩.২ - বড় সংখ্যা থেকে ছোট সংখ্যা পাশাপাশি বিয়োগ 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		 করতে পারবে(হাতে না রেখে)।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93272" y="180109"/>
            <a:ext cx="6636327" cy="2189018"/>
            <a:chOff x="1593272" y="180109"/>
            <a:chExt cx="6636327" cy="2189018"/>
          </a:xfrm>
        </p:grpSpPr>
        <p:sp>
          <p:nvSpPr>
            <p:cNvPr id="4" name="Down Arrow 3"/>
            <p:cNvSpPr/>
            <p:nvPr/>
          </p:nvSpPr>
          <p:spPr>
            <a:xfrm>
              <a:off x="1593272" y="180109"/>
              <a:ext cx="6636327" cy="2189018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87090" y="889897"/>
              <a:ext cx="20983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254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04A4EF-2DFE-4899-A84D-8AC9B0E47B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1759" y="394238"/>
            <a:ext cx="7666893" cy="11255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="" xmlns:a16="http://schemas.microsoft.com/office/drawing/2014/main" id="{69A2D634-3DF0-4848-B55C-88565DC9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80905"/>
              </p:ext>
            </p:extLst>
          </p:nvPr>
        </p:nvGraphicFramePr>
        <p:xfrm>
          <a:off x="4647107" y="2393938"/>
          <a:ext cx="3126661" cy="175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Packager Shell Object" showAsIcon="1" r:id="rId3" imgW="781920" imgH="440280" progId="Package">
                  <p:embed/>
                </p:oleObj>
              </mc:Choice>
              <mc:Fallback>
                <p:oleObj name="Packager Shell Object" showAsIcon="1" r:id="rId3" imgW="7819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7107" y="2393938"/>
                        <a:ext cx="3126661" cy="175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4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7A223C-B73E-49F4-8875-408A7768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" y="1967269"/>
            <a:ext cx="4097141" cy="3249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B2B10B-6F2F-448B-867C-0B85E975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99" y="1967270"/>
            <a:ext cx="4097141" cy="3249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905D0E-8C81-45EC-9A41-57C6C711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03" y="2215573"/>
            <a:ext cx="3811872" cy="3249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13F9C9-BEF1-4D16-A89F-5032650C4B6E}"/>
              </a:ext>
            </a:extLst>
          </p:cNvPr>
          <p:cNvSpPr/>
          <p:nvPr/>
        </p:nvSpPr>
        <p:spPr>
          <a:xfrm>
            <a:off x="987877" y="5166980"/>
            <a:ext cx="3372233" cy="96085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উড়ছে?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A2D2BB-EBD6-4ADC-9875-01A8053ECF22}"/>
              </a:ext>
            </a:extLst>
          </p:cNvPr>
          <p:cNvSpPr/>
          <p:nvPr/>
        </p:nvSpPr>
        <p:spPr>
          <a:xfrm>
            <a:off x="8677070" y="5102436"/>
            <a:ext cx="3242805" cy="102540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চলে গেলো?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186B173-596B-4133-A581-68464EF4481F}"/>
              </a:ext>
            </a:extLst>
          </p:cNvPr>
          <p:cNvSpPr/>
          <p:nvPr/>
        </p:nvSpPr>
        <p:spPr>
          <a:xfrm>
            <a:off x="4656223" y="5056934"/>
            <a:ext cx="3592053" cy="102540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কয়টি পাখি উড়ছে?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2D7ADA2-D88A-4733-821B-9CD7292304DA}"/>
              </a:ext>
            </a:extLst>
          </p:cNvPr>
          <p:cNvSpPr/>
          <p:nvPr/>
        </p:nvSpPr>
        <p:spPr>
          <a:xfrm>
            <a:off x="489144" y="112543"/>
            <a:ext cx="7838677" cy="11129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দেখি,চিন্তা করি ও বলি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75 0.02061 L 0.23881 -0.01944 C 0.25274 -0.02847 0.2737 -0.03333 0.29571 -0.03333 C 0.32071 -0.03333 0.34076 -0.02847 0.35469 -0.01944 L 0.42175 0.02061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52885-A1BE-4A1A-A288-74BE193B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224" y="883213"/>
            <a:ext cx="8773552" cy="11144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A5CD21-A1EB-486A-9D51-BBA17F9DE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224" y="2926788"/>
            <a:ext cx="9144000" cy="2742491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endParaRPr lang="bn-IN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endParaRPr lang="en-US" sz="16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30648F2-7647-48AF-B8CF-FAA6C97BA4CC}"/>
              </a:ext>
            </a:extLst>
          </p:cNvPr>
          <p:cNvGrpSpPr/>
          <p:nvPr/>
        </p:nvGrpSpPr>
        <p:grpSpPr>
          <a:xfrm>
            <a:off x="1240620" y="1795448"/>
            <a:ext cx="3255437" cy="2011866"/>
            <a:chOff x="454855" y="1188721"/>
            <a:chExt cx="6611815" cy="4287129"/>
          </a:xfrm>
        </p:grpSpPr>
        <p:sp>
          <p:nvSpPr>
            <p:cNvPr id="2" name="Minus Sign 1">
              <a:extLst>
                <a:ext uri="{FF2B5EF4-FFF2-40B4-BE49-F238E27FC236}">
                  <a16:creationId xmlns="" xmlns:a16="http://schemas.microsoft.com/office/drawing/2014/main" id="{7FB7E75E-874F-4298-BB1E-0579D6C5EE75}"/>
                </a:ext>
              </a:extLst>
            </p:cNvPr>
            <p:cNvSpPr/>
            <p:nvPr/>
          </p:nvSpPr>
          <p:spPr>
            <a:xfrm>
              <a:off x="454855" y="1188721"/>
              <a:ext cx="6611815" cy="4287129"/>
            </a:xfrm>
            <a:prstGeom prst="mathMinus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0759FB9-9FC7-4B2F-A249-8A2AA3DF517C}"/>
                </a:ext>
              </a:extLst>
            </p:cNvPr>
            <p:cNvSpPr/>
            <p:nvPr/>
          </p:nvSpPr>
          <p:spPr>
            <a:xfrm>
              <a:off x="454855" y="1234441"/>
              <a:ext cx="6550856" cy="418162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021C814-AB23-40F0-8284-ED504D91910B}"/>
              </a:ext>
            </a:extLst>
          </p:cNvPr>
          <p:cNvGrpSpPr/>
          <p:nvPr/>
        </p:nvGrpSpPr>
        <p:grpSpPr>
          <a:xfrm>
            <a:off x="6657597" y="1443925"/>
            <a:ext cx="3954255" cy="2875072"/>
            <a:chOff x="6696222" y="1505243"/>
            <a:chExt cx="4914314" cy="3812345"/>
          </a:xfrm>
        </p:grpSpPr>
        <p:sp>
          <p:nvSpPr>
            <p:cNvPr id="3" name="Equals 2">
              <a:extLst>
                <a:ext uri="{FF2B5EF4-FFF2-40B4-BE49-F238E27FC236}">
                  <a16:creationId xmlns="" xmlns:a16="http://schemas.microsoft.com/office/drawing/2014/main" id="{A94135A0-C2DB-4239-9D25-5D840018F76D}"/>
                </a:ext>
              </a:extLst>
            </p:cNvPr>
            <p:cNvSpPr/>
            <p:nvPr/>
          </p:nvSpPr>
          <p:spPr>
            <a:xfrm>
              <a:off x="6719668" y="1547107"/>
              <a:ext cx="4890868" cy="3756074"/>
            </a:xfrm>
            <a:prstGeom prst="mathEqual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387A6B7-DB57-4253-86A0-1C6E59C62E2B}"/>
                </a:ext>
              </a:extLst>
            </p:cNvPr>
            <p:cNvSpPr/>
            <p:nvPr/>
          </p:nvSpPr>
          <p:spPr>
            <a:xfrm>
              <a:off x="6696222" y="1505243"/>
              <a:ext cx="4909624" cy="381234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95E90D-5DD0-4436-8843-056F3D4B76F5}"/>
              </a:ext>
            </a:extLst>
          </p:cNvPr>
          <p:cNvSpPr txBox="1"/>
          <p:nvPr/>
        </p:nvSpPr>
        <p:spPr>
          <a:xfrm>
            <a:off x="1553009" y="4946248"/>
            <a:ext cx="291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চিহ্ন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CCAB0E-A3D8-4BAE-B7B7-12C1CAFDB7E4}"/>
              </a:ext>
            </a:extLst>
          </p:cNvPr>
          <p:cNvSpPr txBox="1"/>
          <p:nvPr/>
        </p:nvSpPr>
        <p:spPr>
          <a:xfrm>
            <a:off x="7522390" y="5077468"/>
            <a:ext cx="2630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6F4A48-7E16-451D-BCB1-87F74E512E3E}"/>
              </a:ext>
            </a:extLst>
          </p:cNvPr>
          <p:cNvSpPr/>
          <p:nvPr/>
        </p:nvSpPr>
        <p:spPr>
          <a:xfrm>
            <a:off x="140464" y="1052945"/>
            <a:ext cx="11692596" cy="412865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*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চারজন শিক্ষার্থীকে সামনে ডেকে অন্য শিক্ষার্থীদের গণনা করতে বলব। এরপর সামনে থেকে দুইজন শিক্ষার্থীকে জায়গায় গিয়ে বসতে বলব। শিক্ষার্থীদের জিজ্ঞেস করব, এখন কতজন শিক্ষার্থী সামনে রইল?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একইভাবে কলম ও গাছের পাতার মাধ্যমে শিক্ষার্থীদের বিয়োগ করতে শেখাব।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C6AF78-A573-4812-ABAC-48A443FD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0" y="1214984"/>
            <a:ext cx="1746545" cy="151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D46448-D6E1-453D-9C66-6F662D1DA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45" y="1134094"/>
            <a:ext cx="2190750" cy="1594790"/>
          </a:xfrm>
          <a:prstGeom prst="rect">
            <a:avLst/>
          </a:prstGeom>
        </p:spPr>
      </p:pic>
      <p:sp>
        <p:nvSpPr>
          <p:cNvPr id="12" name="Minus Sign 11">
            <a:extLst>
              <a:ext uri="{FF2B5EF4-FFF2-40B4-BE49-F238E27FC236}">
                <a16:creationId xmlns="" xmlns:a16="http://schemas.microsoft.com/office/drawing/2014/main" id="{3CF72DA6-4BDD-4D6D-9E16-C3FB7EC8511F}"/>
              </a:ext>
            </a:extLst>
          </p:cNvPr>
          <p:cNvSpPr/>
          <p:nvPr/>
        </p:nvSpPr>
        <p:spPr>
          <a:xfrm>
            <a:off x="3446720" y="4701094"/>
            <a:ext cx="1120864" cy="6566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>
            <a:extLst>
              <a:ext uri="{FF2B5EF4-FFF2-40B4-BE49-F238E27FC236}">
                <a16:creationId xmlns="" xmlns:a16="http://schemas.microsoft.com/office/drawing/2014/main" id="{5AFA24B7-20F6-45A4-B157-9EFD8E8E26D0}"/>
              </a:ext>
            </a:extLst>
          </p:cNvPr>
          <p:cNvSpPr/>
          <p:nvPr/>
        </p:nvSpPr>
        <p:spPr>
          <a:xfrm>
            <a:off x="7447894" y="4719638"/>
            <a:ext cx="1197512" cy="75965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38D45E-8F39-42A6-ADC0-690B96840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02" y="1134094"/>
            <a:ext cx="2190750" cy="1594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4D46448-D6E1-453D-9C66-6F662D1DA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97" y="1044830"/>
            <a:ext cx="2190750" cy="1594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538D45E-8F39-42A6-ADC0-690B96840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54" y="1134094"/>
            <a:ext cx="2190750" cy="159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8320" y="3159724"/>
            <a:ext cx="2438400" cy="3061854"/>
            <a:chOff x="200462" y="3215611"/>
            <a:chExt cx="2438400" cy="3061854"/>
          </a:xfrm>
        </p:grpSpPr>
        <p:sp>
          <p:nvSpPr>
            <p:cNvPr id="3" name="Flowchart: Magnetic Disk 2"/>
            <p:cNvSpPr/>
            <p:nvPr/>
          </p:nvSpPr>
          <p:spPr>
            <a:xfrm>
              <a:off x="200462" y="3215611"/>
              <a:ext cx="2438400" cy="306185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64" y="5209826"/>
              <a:ext cx="692728" cy="7569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75" y="5222506"/>
              <a:ext cx="692728" cy="7569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184" y="5262895"/>
              <a:ext cx="692728" cy="7569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662" y="4452876"/>
              <a:ext cx="692728" cy="7569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82" y="4452876"/>
              <a:ext cx="692728" cy="7569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528954" y="3244537"/>
            <a:ext cx="2438400" cy="3061854"/>
            <a:chOff x="4542095" y="3300424"/>
            <a:chExt cx="2438400" cy="3061854"/>
          </a:xfrm>
        </p:grpSpPr>
        <p:sp>
          <p:nvSpPr>
            <p:cNvPr id="27" name="Flowchart: Magnetic Disk 26"/>
            <p:cNvSpPr/>
            <p:nvPr/>
          </p:nvSpPr>
          <p:spPr>
            <a:xfrm>
              <a:off x="4542095" y="3300424"/>
              <a:ext cx="2438400" cy="306185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997" y="5321736"/>
              <a:ext cx="692728" cy="7569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897" y="5321355"/>
              <a:ext cx="692728" cy="7569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974" y="4511336"/>
              <a:ext cx="692728" cy="75695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823342" y="3242299"/>
            <a:ext cx="2438400" cy="3061854"/>
            <a:chOff x="8823342" y="3350562"/>
            <a:chExt cx="2438400" cy="3061854"/>
          </a:xfrm>
        </p:grpSpPr>
        <p:sp>
          <p:nvSpPr>
            <p:cNvPr id="31" name="Flowchart: Magnetic Disk 30"/>
            <p:cNvSpPr/>
            <p:nvPr/>
          </p:nvSpPr>
          <p:spPr>
            <a:xfrm>
              <a:off x="8823342" y="3350562"/>
              <a:ext cx="2438400" cy="306185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901" y="5210158"/>
              <a:ext cx="692728" cy="7569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B7C6AF78-A573-4812-ABAC-48A443FD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4144" y="5159689"/>
              <a:ext cx="692728" cy="756950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7C6AF78-A573-4812-ABAC-48A443FD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" y="1214984"/>
            <a:ext cx="1746545" cy="15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280</Words>
  <Application>Microsoft Office PowerPoint</Application>
  <PresentationFormat>Custom</PresentationFormat>
  <Paragraphs>62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এসো একটি ভিডিও দেখি </vt:lpstr>
      <vt:lpstr>PowerPoint Presentation</vt:lpstr>
      <vt:lpstr>আজকের 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মূল্যায়ন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DPE</dc:creator>
  <cp:lastModifiedBy>snc</cp:lastModifiedBy>
  <cp:revision>205</cp:revision>
  <dcterms:created xsi:type="dcterms:W3CDTF">2018-04-26T14:49:52Z</dcterms:created>
  <dcterms:modified xsi:type="dcterms:W3CDTF">2021-01-08T22:02:40Z</dcterms:modified>
</cp:coreProperties>
</file>