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3" r:id="rId12"/>
    <p:sldId id="269" r:id="rId13"/>
    <p:sldId id="279" r:id="rId14"/>
    <p:sldId id="280" r:id="rId15"/>
    <p:sldId id="270" r:id="rId16"/>
    <p:sldId id="271" r:id="rId17"/>
    <p:sldId id="282" r:id="rId18"/>
    <p:sldId id="272" r:id="rId19"/>
    <p:sldId id="278" r:id="rId20"/>
    <p:sldId id="281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4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1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68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1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3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7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6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4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4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4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95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4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1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C1E20-C61B-45C2-BBF3-281BD9A5178C}"/>
              </a:ext>
            </a:extLst>
          </p:cNvPr>
          <p:cNvSpPr txBox="1"/>
          <p:nvPr/>
        </p:nvSpPr>
        <p:spPr>
          <a:xfrm>
            <a:off x="1905000" y="228600"/>
            <a:ext cx="54864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4C265-6EFD-4143-8F93-E78091E69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86" y="1261848"/>
            <a:ext cx="5334000" cy="3995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AACDB-671B-4568-871F-9B6EF1EDD9BD}"/>
              </a:ext>
            </a:extLst>
          </p:cNvPr>
          <p:cNvSpPr txBox="1"/>
          <p:nvPr/>
        </p:nvSpPr>
        <p:spPr>
          <a:xfrm>
            <a:off x="2514600" y="5486400"/>
            <a:ext cx="47244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 بكم</a:t>
            </a:r>
            <a:endParaRPr lang="en-US" sz="6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734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77821-0881-4B14-B52E-02A21714C974}"/>
              </a:ext>
            </a:extLst>
          </p:cNvPr>
          <p:cNvSpPr txBox="1"/>
          <p:nvPr/>
        </p:nvSpPr>
        <p:spPr>
          <a:xfrm>
            <a:off x="1485900" y="3429000"/>
            <a:ext cx="67818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حاولوا ان يفهموا معني </a:t>
            </a:r>
            <a:r>
              <a:rPr lang="ar-SA" sz="7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العبارة</a:t>
            </a:r>
            <a:r>
              <a:rPr lang="ar-SA" sz="5400" dirty="0"/>
              <a:t>.</a:t>
            </a:r>
            <a:endParaRPr lang="en-US" sz="5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81A1DA-52E8-4AE7-9DEA-CD6A5E38A7AA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الجماعي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3AF54D-E451-4584-81A8-D34CE162DF56}"/>
              </a:ext>
            </a:extLst>
          </p:cNvPr>
          <p:cNvSpPr/>
          <p:nvPr/>
        </p:nvSpPr>
        <p:spPr>
          <a:xfrm>
            <a:off x="4876800" y="38100"/>
            <a:ext cx="35433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715570A-0748-47E6-ACD5-E89577119094}"/>
              </a:ext>
            </a:extLst>
          </p:cNvPr>
          <p:cNvSpPr/>
          <p:nvPr/>
        </p:nvSpPr>
        <p:spPr>
          <a:xfrm>
            <a:off x="2657474" y="762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القاء الكلمة علي معني النظم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C91F0-DBC7-429C-877F-265C6815AC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3603" r="6757" b="42343"/>
          <a:stretch/>
        </p:blipFill>
        <p:spPr>
          <a:xfrm>
            <a:off x="609599" y="2438400"/>
            <a:ext cx="4505327" cy="2819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E253CC-7FFC-4119-92C5-250BB7CDD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4077546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763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D262D9-D091-4715-BB44-D153C0538578}"/>
              </a:ext>
            </a:extLst>
          </p:cNvPr>
          <p:cNvSpPr txBox="1"/>
          <p:nvPr/>
        </p:nvSpPr>
        <p:spPr>
          <a:xfrm>
            <a:off x="3428999" y="0"/>
            <a:ext cx="22860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5D755-F5AA-4AD7-8276-A2A866D5D51B}"/>
              </a:ext>
            </a:extLst>
          </p:cNvPr>
          <p:cNvSpPr txBox="1"/>
          <p:nvPr/>
        </p:nvSpPr>
        <p:spPr>
          <a:xfrm>
            <a:off x="2151770" y="1562725"/>
            <a:ext cx="554442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كان في بني اسرائيل ثلاثة :</a:t>
            </a:r>
            <a:endParaRPr lang="en-US" sz="4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7AA5A24-348A-4FE6-9601-CADD13980551}"/>
              </a:ext>
            </a:extLst>
          </p:cNvPr>
          <p:cNvSpPr/>
          <p:nvPr/>
        </p:nvSpPr>
        <p:spPr>
          <a:xfrm rot="5400000">
            <a:off x="4050924" y="2600825"/>
            <a:ext cx="1042151" cy="665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4A300-D202-4B7B-8E4A-0C9AE46D8629}"/>
              </a:ext>
            </a:extLst>
          </p:cNvPr>
          <p:cNvSpPr txBox="1"/>
          <p:nvPr/>
        </p:nvSpPr>
        <p:spPr>
          <a:xfrm>
            <a:off x="1282775" y="3567683"/>
            <a:ext cx="724423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বনী ইসরাঈলে তিনজন লোক ছিলঃ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1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4529DE-2889-4FB3-8332-AF49C920C2D3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D82AD-F357-484B-AA6C-4A9A29BA98E6}"/>
              </a:ext>
            </a:extLst>
          </p:cNvPr>
          <p:cNvSpPr txBox="1"/>
          <p:nvPr/>
        </p:nvSpPr>
        <p:spPr>
          <a:xfrm>
            <a:off x="1562100" y="1371600"/>
            <a:ext cx="5791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أبرص وأقرع وأعمى</a:t>
            </a:r>
            <a:endParaRPr lang="en-US" sz="4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66365D3-7325-4168-A633-B10C039505F9}"/>
              </a:ext>
            </a:extLst>
          </p:cNvPr>
          <p:cNvSpPr/>
          <p:nvPr/>
        </p:nvSpPr>
        <p:spPr>
          <a:xfrm rot="5400000">
            <a:off x="3664429" y="2417196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22E56-2E97-43C6-90DB-512C4AD29C3D}"/>
              </a:ext>
            </a:extLst>
          </p:cNvPr>
          <p:cNvSpPr txBox="1"/>
          <p:nvPr/>
        </p:nvSpPr>
        <p:spPr>
          <a:xfrm>
            <a:off x="1562099" y="3462791"/>
            <a:ext cx="598170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কুষ্টরোগী,টাকমাথা ও অন্ধ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8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B6FC4E-3FFD-41B8-B1A5-D97304DB6004}"/>
              </a:ext>
            </a:extLst>
          </p:cNvPr>
          <p:cNvSpPr txBox="1"/>
          <p:nvPr/>
        </p:nvSpPr>
        <p:spPr>
          <a:xfrm>
            <a:off x="3124200" y="25791"/>
            <a:ext cx="24384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FB2E3-E856-47E3-9FC4-09001BD72406}"/>
              </a:ext>
            </a:extLst>
          </p:cNvPr>
          <p:cNvSpPr txBox="1"/>
          <p:nvPr/>
        </p:nvSpPr>
        <p:spPr>
          <a:xfrm>
            <a:off x="1990372" y="1790209"/>
            <a:ext cx="558253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أراد الله أن يبتليهم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DE1E40F-1B5E-4052-A576-29F1F5B71939}"/>
              </a:ext>
            </a:extLst>
          </p:cNvPr>
          <p:cNvSpPr/>
          <p:nvPr/>
        </p:nvSpPr>
        <p:spPr>
          <a:xfrm rot="5400000">
            <a:off x="4134241" y="2721858"/>
            <a:ext cx="875516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2C3D5-7DB6-435F-BF40-7BCF3357A77F}"/>
              </a:ext>
            </a:extLst>
          </p:cNvPr>
          <p:cNvSpPr txBox="1"/>
          <p:nvPr/>
        </p:nvSpPr>
        <p:spPr>
          <a:xfrm>
            <a:off x="838200" y="3845163"/>
            <a:ext cx="794376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তাদেরকে পরীক্ষা করতে চাইলেন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2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8A43E7-6139-4703-A4F0-81E476AA8DCE}"/>
              </a:ext>
            </a:extLst>
          </p:cNvPr>
          <p:cNvSpPr txBox="1"/>
          <p:nvPr/>
        </p:nvSpPr>
        <p:spPr>
          <a:xfrm>
            <a:off x="3421380" y="46183"/>
            <a:ext cx="22098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9D815-22AE-492F-AEF9-CDF3B85D51DF}"/>
              </a:ext>
            </a:extLst>
          </p:cNvPr>
          <p:cNvSpPr txBox="1"/>
          <p:nvPr/>
        </p:nvSpPr>
        <p:spPr>
          <a:xfrm>
            <a:off x="152400" y="1788343"/>
            <a:ext cx="238602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فبعث اليهم ملكا</a:t>
            </a:r>
            <a:endParaRPr lang="ar-SA" sz="4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8FA5EB2-BC84-4331-8DFD-9FD582425726}"/>
              </a:ext>
            </a:extLst>
          </p:cNvPr>
          <p:cNvSpPr/>
          <p:nvPr/>
        </p:nvSpPr>
        <p:spPr>
          <a:xfrm>
            <a:off x="2802375" y="1765928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53CE0-A173-4106-A6E6-8A6FA644A2ED}"/>
              </a:ext>
            </a:extLst>
          </p:cNvPr>
          <p:cNvSpPr txBox="1"/>
          <p:nvPr/>
        </p:nvSpPr>
        <p:spPr>
          <a:xfrm>
            <a:off x="4102643" y="1449788"/>
            <a:ext cx="4888957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অতঃপর তিনি তাদের কাছে একজন ফিরিশতা পাঠালেন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531B9-8346-4628-89AD-CC8A4632ABF4}"/>
              </a:ext>
            </a:extLst>
          </p:cNvPr>
          <p:cNvSpPr txBox="1"/>
          <p:nvPr/>
        </p:nvSpPr>
        <p:spPr>
          <a:xfrm>
            <a:off x="59175" y="4084500"/>
            <a:ext cx="2743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فأتى الأبرص</a:t>
            </a:r>
            <a:endParaRPr lang="en-US" sz="4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742D11B-EFFC-4B6E-8779-CE612F6C8477}"/>
              </a:ext>
            </a:extLst>
          </p:cNvPr>
          <p:cNvSpPr/>
          <p:nvPr/>
        </p:nvSpPr>
        <p:spPr>
          <a:xfrm>
            <a:off x="3066323" y="4084500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66303-1144-4454-AC1E-FD74ECC1A336}"/>
              </a:ext>
            </a:extLst>
          </p:cNvPr>
          <p:cNvSpPr txBox="1"/>
          <p:nvPr/>
        </p:nvSpPr>
        <p:spPr>
          <a:xfrm>
            <a:off x="4571999" y="4119669"/>
            <a:ext cx="4512825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অতঃপর তিনি কুষ্টরোগীর কাছে আসলেন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8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3DABE-00EC-40CF-B319-4F53C90BF128}"/>
              </a:ext>
            </a:extLst>
          </p:cNvPr>
          <p:cNvSpPr txBox="1"/>
          <p:nvPr/>
        </p:nvSpPr>
        <p:spPr>
          <a:xfrm>
            <a:off x="3124200" y="0"/>
            <a:ext cx="26670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46A10-4FB4-427B-BA30-9BDD197404D0}"/>
              </a:ext>
            </a:extLst>
          </p:cNvPr>
          <p:cNvSpPr txBox="1"/>
          <p:nvPr/>
        </p:nvSpPr>
        <p:spPr>
          <a:xfrm>
            <a:off x="2133600" y="1411012"/>
            <a:ext cx="3886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فقال : أي شيئ أحب اليك ؟</a:t>
            </a:r>
            <a:endParaRPr lang="en-US" sz="4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13A03DD-ACB0-4523-AAA4-7FD25C134A3E}"/>
              </a:ext>
            </a:extLst>
          </p:cNvPr>
          <p:cNvSpPr/>
          <p:nvPr/>
        </p:nvSpPr>
        <p:spPr>
          <a:xfrm rot="5400000">
            <a:off x="3624364" y="2421475"/>
            <a:ext cx="896458" cy="770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B2A31-76A6-482B-8476-9BD1661BD019}"/>
              </a:ext>
            </a:extLst>
          </p:cNvPr>
          <p:cNvSpPr txBox="1"/>
          <p:nvPr/>
        </p:nvSpPr>
        <p:spPr>
          <a:xfrm>
            <a:off x="685800" y="3622432"/>
            <a:ext cx="7238999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তিনি বললেনঃকোন জিনিস তোমার নিকট অধিক প্রিয়?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5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3BD980-4E15-4B41-82BB-A48E5B6A0F22}"/>
              </a:ext>
            </a:extLst>
          </p:cNvPr>
          <p:cNvSpPr txBox="1"/>
          <p:nvPr/>
        </p:nvSpPr>
        <p:spPr>
          <a:xfrm>
            <a:off x="3399545" y="55058"/>
            <a:ext cx="2344909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5F7B1-DCCA-4B22-B3B2-5E7396930E61}"/>
              </a:ext>
            </a:extLst>
          </p:cNvPr>
          <p:cNvSpPr txBox="1"/>
          <p:nvPr/>
        </p:nvSpPr>
        <p:spPr>
          <a:xfrm>
            <a:off x="26963" y="1828800"/>
            <a:ext cx="332583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قال الأبرص : جلد حسن</a:t>
            </a:r>
            <a:endParaRPr lang="en-US" sz="4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D8C5A7A-563C-45FA-A539-410E83CF163F}"/>
              </a:ext>
            </a:extLst>
          </p:cNvPr>
          <p:cNvSpPr/>
          <p:nvPr/>
        </p:nvSpPr>
        <p:spPr>
          <a:xfrm>
            <a:off x="3526302" y="1828799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7E11C-A7CF-4835-BAED-4641652B7D14}"/>
              </a:ext>
            </a:extLst>
          </p:cNvPr>
          <p:cNvSpPr txBox="1"/>
          <p:nvPr/>
        </p:nvSpPr>
        <p:spPr>
          <a:xfrm>
            <a:off x="4736125" y="1825846"/>
            <a:ext cx="4560275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কুষ্টরোগী বললেনঃসুন্দর চামড়া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C9320-794C-4EB9-8826-BDB254941965}"/>
              </a:ext>
            </a:extLst>
          </p:cNvPr>
          <p:cNvSpPr txBox="1"/>
          <p:nvPr/>
        </p:nvSpPr>
        <p:spPr>
          <a:xfrm>
            <a:off x="165881" y="4343400"/>
            <a:ext cx="1524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فمسحه </a:t>
            </a:r>
            <a:endParaRPr lang="en-US" sz="4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B72A464-5390-44C8-98F3-3D712D5B4059}"/>
              </a:ext>
            </a:extLst>
          </p:cNvPr>
          <p:cNvSpPr/>
          <p:nvPr/>
        </p:nvSpPr>
        <p:spPr>
          <a:xfrm>
            <a:off x="1883898" y="4343399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57985-4CF2-460B-A950-CDEEE2DB7EB4}"/>
              </a:ext>
            </a:extLst>
          </p:cNvPr>
          <p:cNvSpPr txBox="1"/>
          <p:nvPr/>
        </p:nvSpPr>
        <p:spPr>
          <a:xfrm>
            <a:off x="3217691" y="4369028"/>
            <a:ext cx="560421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তিনি মাসেহ করে দিলেন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1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FAC98-59F6-436E-A511-AC4035FFA2CE}"/>
              </a:ext>
            </a:extLst>
          </p:cNvPr>
          <p:cNvSpPr txBox="1"/>
          <p:nvPr/>
        </p:nvSpPr>
        <p:spPr>
          <a:xfrm>
            <a:off x="3211830" y="0"/>
            <a:ext cx="24765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EA6BE-429D-4FAD-9D44-6CA1D065AC86}"/>
              </a:ext>
            </a:extLst>
          </p:cNvPr>
          <p:cNvSpPr txBox="1"/>
          <p:nvPr/>
        </p:nvSpPr>
        <p:spPr>
          <a:xfrm>
            <a:off x="0" y="2351649"/>
            <a:ext cx="2438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فذهب عنه برصه</a:t>
            </a:r>
            <a:endParaRPr lang="en-US" sz="4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D525B88-0894-4A68-9580-E1AE4374AE2C}"/>
              </a:ext>
            </a:extLst>
          </p:cNvPr>
          <p:cNvSpPr/>
          <p:nvPr/>
        </p:nvSpPr>
        <p:spPr>
          <a:xfrm>
            <a:off x="2773679" y="2369253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3F138-253C-483B-B00F-0081A9F30CD0}"/>
              </a:ext>
            </a:extLst>
          </p:cNvPr>
          <p:cNvSpPr txBox="1"/>
          <p:nvPr/>
        </p:nvSpPr>
        <p:spPr>
          <a:xfrm>
            <a:off x="4145278" y="2369253"/>
            <a:ext cx="4846322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তার থেকে কুষ্টরোগ দূরীভূত হয়ে গেল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F8F43-4613-4266-822E-F8330DD0997B}"/>
              </a:ext>
            </a:extLst>
          </p:cNvPr>
          <p:cNvSpPr txBox="1"/>
          <p:nvPr/>
        </p:nvSpPr>
        <p:spPr>
          <a:xfrm>
            <a:off x="152400" y="4572000"/>
            <a:ext cx="311364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وأعطي جلدا حسنا</a:t>
            </a:r>
            <a:endParaRPr lang="en-US" sz="4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C45BE9-5434-4DD4-AC5D-B92B0190D876}"/>
              </a:ext>
            </a:extLst>
          </p:cNvPr>
          <p:cNvSpPr/>
          <p:nvPr/>
        </p:nvSpPr>
        <p:spPr>
          <a:xfrm>
            <a:off x="3781863" y="4576892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FEA9E-8973-4F23-A9E1-39D307450388}"/>
              </a:ext>
            </a:extLst>
          </p:cNvPr>
          <p:cNvSpPr txBox="1"/>
          <p:nvPr/>
        </p:nvSpPr>
        <p:spPr>
          <a:xfrm>
            <a:off x="4953000" y="4233445"/>
            <a:ext cx="4325817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সুন্দর চামড়া প্রদান করা হলো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C7AAF3-2345-47C9-BB27-F377B04A962B}"/>
              </a:ext>
            </a:extLst>
          </p:cNvPr>
          <p:cNvSpPr txBox="1"/>
          <p:nvPr/>
        </p:nvSpPr>
        <p:spPr>
          <a:xfrm>
            <a:off x="3148434" y="-36021"/>
            <a:ext cx="2514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81EB9-8059-4A14-9EB9-719B4099EC86}"/>
              </a:ext>
            </a:extLst>
          </p:cNvPr>
          <p:cNvSpPr txBox="1"/>
          <p:nvPr/>
        </p:nvSpPr>
        <p:spPr>
          <a:xfrm>
            <a:off x="2401675" y="1330362"/>
            <a:ext cx="400812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فقال : أي المال أحب اليك ؟</a:t>
            </a:r>
            <a:endParaRPr lang="en-US" sz="4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2863159-740E-4CBC-ABA8-AAECF4E25CD9}"/>
              </a:ext>
            </a:extLst>
          </p:cNvPr>
          <p:cNvSpPr/>
          <p:nvPr/>
        </p:nvSpPr>
        <p:spPr>
          <a:xfrm rot="5400000">
            <a:off x="3887574" y="2383819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2E1D7-C839-42A1-BE5A-0C148716A6EE}"/>
              </a:ext>
            </a:extLst>
          </p:cNvPr>
          <p:cNvSpPr txBox="1"/>
          <p:nvPr/>
        </p:nvSpPr>
        <p:spPr>
          <a:xfrm>
            <a:off x="1219200" y="3427828"/>
            <a:ext cx="7271058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তিনি বললেনঃকোন সম্পদ তোমার নিকট অধিক প্রিয়?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118E4-EBCA-4077-9C79-C8CB41121DAE}"/>
              </a:ext>
            </a:extLst>
          </p:cNvPr>
          <p:cNvSpPr txBox="1"/>
          <p:nvPr/>
        </p:nvSpPr>
        <p:spPr>
          <a:xfrm>
            <a:off x="228600" y="5791200"/>
            <a:ext cx="2438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قال : الابل</a:t>
            </a:r>
            <a:endParaRPr lang="en-US" sz="4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BB47C22-6AD6-4B4D-9CE4-D31B83D5F00D}"/>
              </a:ext>
            </a:extLst>
          </p:cNvPr>
          <p:cNvSpPr/>
          <p:nvPr/>
        </p:nvSpPr>
        <p:spPr>
          <a:xfrm>
            <a:off x="2926869" y="5781667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D857A-113B-4939-A18F-4AFC0BF02D7B}"/>
              </a:ext>
            </a:extLst>
          </p:cNvPr>
          <p:cNvSpPr txBox="1"/>
          <p:nvPr/>
        </p:nvSpPr>
        <p:spPr>
          <a:xfrm>
            <a:off x="4223058" y="5781666"/>
            <a:ext cx="4267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বললেনঃ উট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7C546-2A8D-44EF-B0F5-99B3E1E77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4618"/>
            <a:ext cx="19812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97ECD-8692-4E79-83CE-AAA182CA0654}"/>
              </a:ext>
            </a:extLst>
          </p:cNvPr>
          <p:cNvSpPr txBox="1"/>
          <p:nvPr/>
        </p:nvSpPr>
        <p:spPr>
          <a:xfrm>
            <a:off x="5681002" y="2005818"/>
            <a:ext cx="346299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المعلم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BA1BF-3FF5-44AC-8D19-F01B7B655DA3}"/>
              </a:ext>
            </a:extLst>
          </p:cNvPr>
          <p:cNvSpPr txBox="1"/>
          <p:nvPr/>
        </p:nvSpPr>
        <p:spPr>
          <a:xfrm>
            <a:off x="5681002" y="2887682"/>
            <a:ext cx="34290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محمد علاء الدين 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معين المعلم (العربي)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المدرسة المحمدية الأحمدية السنية (العالم)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بانوربازار , سيتاكوند , جاتجام.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الجوال: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۰۱۸۲۹۳۲۱٧۱۰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CA0E5-FB54-4797-9BBA-9ABBDF110F23}"/>
              </a:ext>
            </a:extLst>
          </p:cNvPr>
          <p:cNvSpPr/>
          <p:nvPr/>
        </p:nvSpPr>
        <p:spPr>
          <a:xfrm>
            <a:off x="33998" y="2836815"/>
            <a:ext cx="3852201" cy="40211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الصف: الخامس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اللغة العربية الاتصالية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 : الدرس الثامن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 :</a:t>
            </a:r>
            <a:r>
              <a:rPr lang="ar-SA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رضا الرب وسخطه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الاولي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 : 40 دقائق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6E5DD-B032-42EA-80B1-1D67A92CCCC0}"/>
              </a:ext>
            </a:extLst>
          </p:cNvPr>
          <p:cNvSpPr txBox="1"/>
          <p:nvPr/>
        </p:nvSpPr>
        <p:spPr>
          <a:xfrm>
            <a:off x="33998" y="2005817"/>
            <a:ext cx="385220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01A6F-4284-420D-864D-97E37C7CF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6173"/>
            <a:ext cx="2712783" cy="1815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98BD8-A129-434D-86FF-D7186836C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1D9345-D7A8-4785-AB7A-B2DC0AB13B47}"/>
              </a:ext>
            </a:extLst>
          </p:cNvPr>
          <p:cNvSpPr txBox="1"/>
          <p:nvPr/>
        </p:nvSpPr>
        <p:spPr>
          <a:xfrm>
            <a:off x="3276600" y="51100"/>
            <a:ext cx="2179321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2C11F-07B6-46EF-A5FB-2F880C94F073}"/>
              </a:ext>
            </a:extLst>
          </p:cNvPr>
          <p:cNvSpPr txBox="1"/>
          <p:nvPr/>
        </p:nvSpPr>
        <p:spPr>
          <a:xfrm>
            <a:off x="2453639" y="1235043"/>
            <a:ext cx="400812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فأعطي ناقة عشراء</a:t>
            </a:r>
            <a:endParaRPr lang="en-US" sz="4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D2879E8-38FD-45CA-BEC2-C6A09C0C81F6}"/>
              </a:ext>
            </a:extLst>
          </p:cNvPr>
          <p:cNvSpPr/>
          <p:nvPr/>
        </p:nvSpPr>
        <p:spPr>
          <a:xfrm rot="5400000">
            <a:off x="3703116" y="2204904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1992A-A9FC-4177-B591-B8EF959F0BF1}"/>
              </a:ext>
            </a:extLst>
          </p:cNvPr>
          <p:cNvSpPr txBox="1"/>
          <p:nvPr/>
        </p:nvSpPr>
        <p:spPr>
          <a:xfrm>
            <a:off x="381000" y="2793952"/>
            <a:ext cx="8763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তাকে দশ মাসের গর্ভবতী উষ্ট্রী প্রদান করা হলো।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253E-E2C6-48E1-A911-E6C0FA27A97D}"/>
              </a:ext>
            </a:extLst>
          </p:cNvPr>
          <p:cNvSpPr txBox="1"/>
          <p:nvPr/>
        </p:nvSpPr>
        <p:spPr>
          <a:xfrm>
            <a:off x="0" y="5575616"/>
            <a:ext cx="342821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فقال : بارك الله لك فيها</a:t>
            </a:r>
            <a:endParaRPr lang="en-US" sz="4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C2E1BA5-1A36-4BF0-86D7-E10F48CE3831}"/>
              </a:ext>
            </a:extLst>
          </p:cNvPr>
          <p:cNvSpPr/>
          <p:nvPr/>
        </p:nvSpPr>
        <p:spPr>
          <a:xfrm>
            <a:off x="3535679" y="5617863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A4D22-DAB5-47F8-88F7-3351F67D39A4}"/>
              </a:ext>
            </a:extLst>
          </p:cNvPr>
          <p:cNvSpPr txBox="1"/>
          <p:nvPr/>
        </p:nvSpPr>
        <p:spPr>
          <a:xfrm>
            <a:off x="4571999" y="4581942"/>
            <a:ext cx="4538003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তিনি বললেনঃআল্লাহ ইহাতে তোমায় বরকত দিন।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92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4EF35-B647-452D-A1EF-69CA4BB1287C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الثنائي</a:t>
            </a:r>
            <a:endParaRPr 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B003F-85EC-4C3A-8D39-B5463075BB88}"/>
              </a:ext>
            </a:extLst>
          </p:cNvPr>
          <p:cNvSpPr txBox="1"/>
          <p:nvPr/>
        </p:nvSpPr>
        <p:spPr>
          <a:xfrm>
            <a:off x="304800" y="4343400"/>
            <a:ext cx="85344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انتم تجلسون وجها لوجه و تساعدون بعضكم بعضا. 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1A57B-B31F-4C97-A1F0-1BCE7EAA8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2009"/>
            <a:ext cx="3124200" cy="3602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288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2A226-298C-459C-A382-0A273CD38B18}"/>
              </a:ext>
            </a:extLst>
          </p:cNvPr>
          <p:cNvSpPr txBox="1"/>
          <p:nvPr/>
        </p:nvSpPr>
        <p:spPr>
          <a:xfrm>
            <a:off x="3256085" y="0"/>
            <a:ext cx="205740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التقييم</a:t>
            </a:r>
            <a:endParaRPr lang="en-US" sz="66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2C742-C420-4B4E-A48E-2A9DB1385146}"/>
              </a:ext>
            </a:extLst>
          </p:cNvPr>
          <p:cNvSpPr txBox="1"/>
          <p:nvPr/>
        </p:nvSpPr>
        <p:spPr>
          <a:xfrm>
            <a:off x="658837" y="1520279"/>
            <a:ext cx="5029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শব্দগুলোর অর্থ বলোঃ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553BD-5BE3-4BAA-B7CE-485A2DF5CAAD}"/>
              </a:ext>
            </a:extLst>
          </p:cNvPr>
          <p:cNvSpPr txBox="1"/>
          <p:nvPr/>
        </p:nvSpPr>
        <p:spPr>
          <a:xfrm>
            <a:off x="375723" y="2812703"/>
            <a:ext cx="10287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أبرص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CC64B4C-3EFD-46A8-8783-9303722DC799}"/>
              </a:ext>
            </a:extLst>
          </p:cNvPr>
          <p:cNvSpPr/>
          <p:nvPr/>
        </p:nvSpPr>
        <p:spPr>
          <a:xfrm>
            <a:off x="443718" y="3691354"/>
            <a:ext cx="636563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38BD9-BF57-4C69-99BC-251B919BEA8C}"/>
              </a:ext>
            </a:extLst>
          </p:cNvPr>
          <p:cNvSpPr txBox="1"/>
          <p:nvPr/>
        </p:nvSpPr>
        <p:spPr>
          <a:xfrm>
            <a:off x="-43380" y="4580194"/>
            <a:ext cx="1703074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কুষ্টরোগী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03A7D-9AF6-487E-A0EE-F2A5E9E4FD39}"/>
              </a:ext>
            </a:extLst>
          </p:cNvPr>
          <p:cNvSpPr txBox="1"/>
          <p:nvPr/>
        </p:nvSpPr>
        <p:spPr>
          <a:xfrm>
            <a:off x="1934747" y="2846425"/>
            <a:ext cx="762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أقرع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2DA5138-19DC-4168-9D80-1877B47FD390}"/>
              </a:ext>
            </a:extLst>
          </p:cNvPr>
          <p:cNvSpPr/>
          <p:nvPr/>
        </p:nvSpPr>
        <p:spPr>
          <a:xfrm>
            <a:off x="1997465" y="3739701"/>
            <a:ext cx="636563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061E3-2606-4E07-91A4-58FBA92F1C50}"/>
              </a:ext>
            </a:extLst>
          </p:cNvPr>
          <p:cNvSpPr txBox="1"/>
          <p:nvPr/>
        </p:nvSpPr>
        <p:spPr>
          <a:xfrm>
            <a:off x="1659694" y="4597981"/>
            <a:ext cx="1703074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টাকমাথা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ED6F6-7B37-4FFC-B113-D0F5F49F945C}"/>
              </a:ext>
            </a:extLst>
          </p:cNvPr>
          <p:cNvSpPr txBox="1"/>
          <p:nvPr/>
        </p:nvSpPr>
        <p:spPr>
          <a:xfrm>
            <a:off x="3419622" y="2858117"/>
            <a:ext cx="118227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أعمى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74A849E-9A0D-447B-9512-89A2AEB593DA}"/>
              </a:ext>
            </a:extLst>
          </p:cNvPr>
          <p:cNvSpPr/>
          <p:nvPr/>
        </p:nvSpPr>
        <p:spPr>
          <a:xfrm>
            <a:off x="3648222" y="3762622"/>
            <a:ext cx="636563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4162A3-231A-463E-A369-A59A6D0F414F}"/>
              </a:ext>
            </a:extLst>
          </p:cNvPr>
          <p:cNvSpPr txBox="1"/>
          <p:nvPr/>
        </p:nvSpPr>
        <p:spPr>
          <a:xfrm>
            <a:off x="3419622" y="4564562"/>
            <a:ext cx="1457178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D4FAD-E2B3-4923-8B4D-6571F3E83DB1}"/>
              </a:ext>
            </a:extLst>
          </p:cNvPr>
          <p:cNvSpPr txBox="1"/>
          <p:nvPr/>
        </p:nvSpPr>
        <p:spPr>
          <a:xfrm>
            <a:off x="5236113" y="2812703"/>
            <a:ext cx="161719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ملك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C084BC9-2C8C-45BB-8D9F-3FFB323F111F}"/>
              </a:ext>
            </a:extLst>
          </p:cNvPr>
          <p:cNvSpPr/>
          <p:nvPr/>
        </p:nvSpPr>
        <p:spPr>
          <a:xfrm>
            <a:off x="5726430" y="3665321"/>
            <a:ext cx="636563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C303DF-4C46-42C1-8975-92B616D0A0AB}"/>
              </a:ext>
            </a:extLst>
          </p:cNvPr>
          <p:cNvSpPr txBox="1"/>
          <p:nvPr/>
        </p:nvSpPr>
        <p:spPr>
          <a:xfrm>
            <a:off x="5323010" y="4564562"/>
            <a:ext cx="1715086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ফিরিশতা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D7459D-1382-4B8C-9ACD-84BA9FA29AC9}"/>
              </a:ext>
            </a:extLst>
          </p:cNvPr>
          <p:cNvSpPr txBox="1"/>
          <p:nvPr/>
        </p:nvSpPr>
        <p:spPr>
          <a:xfrm>
            <a:off x="7239000" y="2812703"/>
            <a:ext cx="1905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جلد حسن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6F812F0-039E-439B-8AEA-7A3CF124153C}"/>
              </a:ext>
            </a:extLst>
          </p:cNvPr>
          <p:cNvSpPr/>
          <p:nvPr/>
        </p:nvSpPr>
        <p:spPr>
          <a:xfrm>
            <a:off x="7758772" y="3678459"/>
            <a:ext cx="636563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7C84A9-87A3-462B-8EB5-07B630F1A018}"/>
              </a:ext>
            </a:extLst>
          </p:cNvPr>
          <p:cNvSpPr txBox="1"/>
          <p:nvPr/>
        </p:nvSpPr>
        <p:spPr>
          <a:xfrm>
            <a:off x="7217900" y="4597981"/>
            <a:ext cx="20785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চামড়া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1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F18EC3-DAA1-404C-92E7-C5E60C9DDB09}"/>
              </a:ext>
            </a:extLst>
          </p:cNvPr>
          <p:cNvSpPr txBox="1"/>
          <p:nvPr/>
        </p:nvSpPr>
        <p:spPr>
          <a:xfrm>
            <a:off x="1524000" y="304800"/>
            <a:ext cx="673256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বাক্যগুলোর অর্থ বলোঃ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11A4E-177E-4B03-9700-6EB71B917CB1}"/>
              </a:ext>
            </a:extLst>
          </p:cNvPr>
          <p:cNvSpPr txBox="1"/>
          <p:nvPr/>
        </p:nvSpPr>
        <p:spPr>
          <a:xfrm>
            <a:off x="0" y="1193102"/>
            <a:ext cx="283464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كان في بني اسرائيل ثلاثة</a:t>
            </a:r>
            <a:endParaRPr lang="en-US" sz="4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E3D3790-D603-40A0-8182-8C91F4F7EEED}"/>
              </a:ext>
            </a:extLst>
          </p:cNvPr>
          <p:cNvSpPr/>
          <p:nvPr/>
        </p:nvSpPr>
        <p:spPr>
          <a:xfrm>
            <a:off x="3200400" y="1660744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45CF0-359C-4CE0-8F0B-7622122ABCAD}"/>
              </a:ext>
            </a:extLst>
          </p:cNvPr>
          <p:cNvSpPr txBox="1"/>
          <p:nvPr/>
        </p:nvSpPr>
        <p:spPr>
          <a:xfrm>
            <a:off x="4633545" y="1315722"/>
            <a:ext cx="3867443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বনী ইসরাঈলে তিনজন লোক ছিলঃ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91248-336D-46F5-83B7-2582AB9E8D8D}"/>
              </a:ext>
            </a:extLst>
          </p:cNvPr>
          <p:cNvSpPr txBox="1"/>
          <p:nvPr/>
        </p:nvSpPr>
        <p:spPr>
          <a:xfrm>
            <a:off x="-45720" y="3257057"/>
            <a:ext cx="292608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أراد الله أن يبتليهم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C253CEB-8645-49EB-94A4-8F9F641DB7F6}"/>
              </a:ext>
            </a:extLst>
          </p:cNvPr>
          <p:cNvSpPr/>
          <p:nvPr/>
        </p:nvSpPr>
        <p:spPr>
          <a:xfrm>
            <a:off x="3080825" y="3257058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C9B19-7FD3-44C9-911B-3D3475060340}"/>
              </a:ext>
            </a:extLst>
          </p:cNvPr>
          <p:cNvSpPr txBox="1"/>
          <p:nvPr/>
        </p:nvSpPr>
        <p:spPr>
          <a:xfrm>
            <a:off x="4236718" y="2945539"/>
            <a:ext cx="4661095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তাদেরকে পরীক্ষা করতে চাইলেন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5423C-1FF6-491A-A884-AE23569EF254}"/>
              </a:ext>
            </a:extLst>
          </p:cNvPr>
          <p:cNvSpPr txBox="1"/>
          <p:nvPr/>
        </p:nvSpPr>
        <p:spPr>
          <a:xfrm>
            <a:off x="-45720" y="5320950"/>
            <a:ext cx="3733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فبعث اليهم ملكا</a:t>
            </a:r>
            <a:endParaRPr lang="ar-SA" sz="4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EFB242E-B875-4057-A38E-E13B5D9B215F}"/>
              </a:ext>
            </a:extLst>
          </p:cNvPr>
          <p:cNvSpPr/>
          <p:nvPr/>
        </p:nvSpPr>
        <p:spPr>
          <a:xfrm>
            <a:off x="3733800" y="5320950"/>
            <a:ext cx="1036320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77786-75CC-4707-B59A-400A868B4EFC}"/>
              </a:ext>
            </a:extLst>
          </p:cNvPr>
          <p:cNvSpPr txBox="1"/>
          <p:nvPr/>
        </p:nvSpPr>
        <p:spPr>
          <a:xfrm>
            <a:off x="4770120" y="4751772"/>
            <a:ext cx="437388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অতঃপর তিনি তাদের কাছে একজন ফিরিশতা পাঠালেন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0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4583971-66C4-4E71-AB05-07591EE28F5E}"/>
              </a:ext>
            </a:extLst>
          </p:cNvPr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واجب المنزل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1E4E4-60DE-44A5-9CAF-38FE651A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934200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C6C581-9E1C-47EC-B575-70C6083A4CC4}"/>
              </a:ext>
            </a:extLst>
          </p:cNvPr>
          <p:cNvSpPr txBox="1"/>
          <p:nvPr/>
        </p:nvSpPr>
        <p:spPr>
          <a:xfrm>
            <a:off x="685800" y="5029235"/>
            <a:ext cx="7924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تدريبات</a:t>
            </a:r>
            <a:r>
              <a:rPr lang="bn-BD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অনুশীলন) থেকে (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ar-SA" sz="4400" dirty="0">
                <a:latin typeface="NikoshBAN" panose="02000000000000000000" pitchFamily="2" charset="0"/>
              </a:rPr>
              <a:t>(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</a:t>
            </a:r>
            <a:r>
              <a:rPr lang="ar-SA" sz="4400" dirty="0">
                <a:latin typeface="NikoshBAN" panose="02000000000000000000" pitchFamily="2" charset="0"/>
              </a:rPr>
              <a:t>)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শিখে ও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7D870C-BF3B-4656-BE48-0B9F661CF121}"/>
              </a:ext>
            </a:extLst>
          </p:cNvPr>
          <p:cNvSpPr/>
          <p:nvPr/>
        </p:nvSpPr>
        <p:spPr>
          <a:xfrm>
            <a:off x="3581400" y="-16329"/>
            <a:ext cx="2819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</a:t>
            </a:r>
            <a:endParaRPr lang="en-US" sz="8000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42F91B5-BF74-488F-B17A-26B07051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11363"/>
            <a:ext cx="6336506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2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87F26B-B3E4-4A55-A0D4-D5053D1C4FA5}"/>
              </a:ext>
            </a:extLst>
          </p:cNvPr>
          <p:cNvSpPr txBox="1"/>
          <p:nvPr/>
        </p:nvSpPr>
        <p:spPr>
          <a:xfrm>
            <a:off x="914400" y="152400"/>
            <a:ext cx="6553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تقديم ظن درس اليوم ببعض الأسئلة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A1141B-A766-4C1E-85E3-4CE14DFFE691}"/>
              </a:ext>
            </a:extLst>
          </p:cNvPr>
          <p:cNvSpPr/>
          <p:nvPr/>
        </p:nvSpPr>
        <p:spPr>
          <a:xfrm>
            <a:off x="762000" y="1219200"/>
            <a:ext cx="7239000" cy="901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ماذا تنظرون فى هذه الصورة الاتية ؟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CEB966-0C39-4D92-AE3E-B03F9AA4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7" t="1880"/>
          <a:stretch/>
        </p:blipFill>
        <p:spPr>
          <a:xfrm>
            <a:off x="3105150" y="2438400"/>
            <a:ext cx="2933700" cy="3886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999936-4831-47C0-8294-3DECF57099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0" b="7778"/>
          <a:stretch/>
        </p:blipFill>
        <p:spPr>
          <a:xfrm>
            <a:off x="18757" y="2438400"/>
            <a:ext cx="3086393" cy="3886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1694EC-0DF8-4488-BD46-C13D80F0E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80" y="2438399"/>
            <a:ext cx="2945763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1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>
            <a:extLst>
              <a:ext uri="{FF2B5EF4-FFF2-40B4-BE49-F238E27FC236}">
                <a16:creationId xmlns:a16="http://schemas.microsoft.com/office/drawing/2014/main" id="{DED439F1-A37A-41EE-B28D-3859F2F777B5}"/>
              </a:ext>
            </a:extLst>
          </p:cNvPr>
          <p:cNvSpPr/>
          <p:nvPr/>
        </p:nvSpPr>
        <p:spPr>
          <a:xfrm>
            <a:off x="2514600" y="304800"/>
            <a:ext cx="4114800" cy="2057400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درس اليوم</a:t>
            </a:r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70460-6B24-44B7-80E0-537607D22F5B}"/>
              </a:ext>
            </a:extLst>
          </p:cNvPr>
          <p:cNvSpPr txBox="1"/>
          <p:nvPr/>
        </p:nvSpPr>
        <p:spPr>
          <a:xfrm>
            <a:off x="1143000" y="2743200"/>
            <a:ext cx="64770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رضا الرب وسخطه</a:t>
            </a:r>
            <a:endParaRPr lang="bn-BD" sz="6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66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প্রভুর সন্তুষ্টি ও ক্রোধ</a:t>
            </a:r>
            <a:r>
              <a:rPr lang="bn-BD" sz="66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033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F9696AE-7344-41BE-8BD7-A647F1F6C8F7}"/>
              </a:ext>
            </a:extLst>
          </p:cNvPr>
          <p:cNvSpPr/>
          <p:nvPr/>
        </p:nvSpPr>
        <p:spPr>
          <a:xfrm>
            <a:off x="2171700" y="304800"/>
            <a:ext cx="4800600" cy="1066800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استفادة الدرس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A69FA95-01CC-46D7-BF3A-1D55570D3BCD}"/>
              </a:ext>
            </a:extLst>
          </p:cNvPr>
          <p:cNvSpPr/>
          <p:nvPr/>
        </p:nvSpPr>
        <p:spPr>
          <a:xfrm>
            <a:off x="914400" y="1752600"/>
            <a:ext cx="7772400" cy="434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هذا الدرس</a:t>
            </a:r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:-</a:t>
            </a:r>
          </a:p>
          <a:p>
            <a:pPr algn="ct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يقرؤوا و يقولوا </a:t>
            </a:r>
            <a:r>
              <a:rPr lang="ar-SA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العبارة</a:t>
            </a:r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صحيحا.</a:t>
            </a:r>
            <a:endParaRPr lang="ar-SA" sz="48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يقولوا معني </a:t>
            </a:r>
            <a:r>
              <a:rPr lang="ar-SA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العبارة</a:t>
            </a:r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         </a:t>
            </a:r>
          </a:p>
          <a:p>
            <a:pPr algn="ct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يعلموا الاشياء المختلفة بالتدربات.</a:t>
            </a:r>
          </a:p>
        </p:txBody>
      </p:sp>
    </p:spTree>
    <p:extLst>
      <p:ext uri="{BB962C8B-B14F-4D97-AF65-F5344CB8AC3E}">
        <p14:creationId xmlns:p14="http://schemas.microsoft.com/office/powerpoint/2010/main" val="390979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246A28E-DF65-4263-A44D-8A41771B2A9F}"/>
              </a:ext>
            </a:extLst>
          </p:cNvPr>
          <p:cNvSpPr/>
          <p:nvPr/>
        </p:nvSpPr>
        <p:spPr>
          <a:xfrm>
            <a:off x="2362200" y="26518"/>
            <a:ext cx="3200400" cy="10156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القراءة التوجيهية</a:t>
            </a:r>
            <a:endParaRPr lang="en-US" sz="54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BBE8B-A688-404A-ACD9-638E045E9571}"/>
              </a:ext>
            </a:extLst>
          </p:cNvPr>
          <p:cNvSpPr txBox="1"/>
          <p:nvPr/>
        </p:nvSpPr>
        <p:spPr>
          <a:xfrm>
            <a:off x="4267200" y="1068491"/>
            <a:ext cx="463764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اسمّع الطلاب العبارة الأتية.</a:t>
            </a:r>
            <a:endParaRPr lang="en-US" sz="60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DA2CF6-D012-45CA-99BF-E56A212F1B0E}"/>
              </a:ext>
            </a:extLst>
          </p:cNvPr>
          <p:cNvSpPr/>
          <p:nvPr/>
        </p:nvSpPr>
        <p:spPr>
          <a:xfrm>
            <a:off x="3317490" y="2010858"/>
            <a:ext cx="250902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رضا الرب وسخطه</a:t>
            </a:r>
            <a:endParaRPr lang="bn-BD" sz="48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EDB46-C5A6-4731-905E-5406A98B5709}"/>
              </a:ext>
            </a:extLst>
          </p:cNvPr>
          <p:cNvSpPr txBox="1"/>
          <p:nvPr/>
        </p:nvSpPr>
        <p:spPr>
          <a:xfrm>
            <a:off x="304800" y="3014781"/>
            <a:ext cx="8600049" cy="3477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كان في بني اسرائيل ثلاثة : أبرص وأقرع وأعمى , أراد الله أن يبتليهم فبعث اليهم ملكا فأتى الأبرص فقال : أي شيئ أحب اليك ؟ قال الأبرص : جلد حسن , فمسحه فذهب عنه برصه وأعطي جلدا حسنا . فقال : أي المال أحب اليك ؟ قال : الابل , فأعطي ناقة عشراء . فقال : بارك الله لك فيها .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487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5DA855-8B79-42E8-880A-3336D57519C3}"/>
              </a:ext>
            </a:extLst>
          </p:cNvPr>
          <p:cNvSpPr/>
          <p:nvPr/>
        </p:nvSpPr>
        <p:spPr>
          <a:xfrm>
            <a:off x="2819400" y="76200"/>
            <a:ext cx="43434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القراءة الجهرية</a:t>
            </a:r>
            <a:endParaRPr lang="en-US" sz="44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9DE54-FD9C-41A8-8B09-D4DFFAFC2399}"/>
              </a:ext>
            </a:extLst>
          </p:cNvPr>
          <p:cNvSpPr txBox="1"/>
          <p:nvPr/>
        </p:nvSpPr>
        <p:spPr>
          <a:xfrm>
            <a:off x="3124199" y="1228578"/>
            <a:ext cx="5908431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انظروا الي الدرس ثم اقرؤوا مرتين جهرا</a:t>
            </a:r>
            <a:r>
              <a:rPr lang="ar-SA" sz="4800" b="1" dirty="0">
                <a:solidFill>
                  <a:srgbClr val="FF0000"/>
                </a:solidFill>
              </a:rPr>
              <a:t>.</a:t>
            </a:r>
            <a:endParaRPr lang="en-US" sz="4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AB88D-0B21-450F-919C-D2B0A1139D20}"/>
              </a:ext>
            </a:extLst>
          </p:cNvPr>
          <p:cNvSpPr txBox="1"/>
          <p:nvPr/>
        </p:nvSpPr>
        <p:spPr>
          <a:xfrm>
            <a:off x="152400" y="3293374"/>
            <a:ext cx="8600049" cy="3477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كان في بني اسرائيل ثلاثة : أبرص وأقرع وأعمى , أراد الله أن يبتليهم فبعث اليهم ملكا فأتى الأبرص فقال : أي شيئ أحب اليك ؟ قال الأبرص : جلد حسن , فمسحه فذهب عنه برصه وأعطي جلدا حسنا . فقال : أي المال أحب اليك ؟ قال : الابل , فأعطي ناقة عشراء . فقال : بارك الله لك فيها .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B81BA7-8D22-43FF-8CFC-3AFBE23BDC33}"/>
              </a:ext>
            </a:extLst>
          </p:cNvPr>
          <p:cNvSpPr/>
          <p:nvPr/>
        </p:nvSpPr>
        <p:spPr>
          <a:xfrm>
            <a:off x="3317490" y="2316696"/>
            <a:ext cx="250902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رضا الرب وسخطه</a:t>
            </a:r>
            <a:endParaRPr lang="bn-BD" sz="48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732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E3EDBA3-686B-4A11-A56B-9E754B5102DE}"/>
              </a:ext>
            </a:extLst>
          </p:cNvPr>
          <p:cNvSpPr/>
          <p:nvPr/>
        </p:nvSpPr>
        <p:spPr>
          <a:xfrm>
            <a:off x="1790700" y="228600"/>
            <a:ext cx="49149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معني المفردات</a:t>
            </a:r>
            <a:endParaRPr lang="en-US" sz="44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E35A6-A856-4E97-95B7-09F0CA2704CD}"/>
              </a:ext>
            </a:extLst>
          </p:cNvPr>
          <p:cNvSpPr txBox="1"/>
          <p:nvPr/>
        </p:nvSpPr>
        <p:spPr>
          <a:xfrm>
            <a:off x="24618" y="1295399"/>
            <a:ext cx="4914900" cy="550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أبرص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কুষ্টরোগী</a:t>
            </a:r>
            <a:endParaRPr lang="ar-SA" sz="4400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أقرع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টাকমাথা</a:t>
            </a:r>
            <a:endParaRPr lang="ar-SA" sz="4400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أعمى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endParaRPr lang="ar-SA" sz="4400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يبتليهم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তাদেরকে পরীক্ষা করবেন</a:t>
            </a:r>
            <a:endParaRPr lang="ar-SA" sz="3600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ملك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ফিরিশতা</a:t>
            </a:r>
            <a:endParaRPr lang="ar-SA" sz="4400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أحب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অধিক প্রিয়</a:t>
            </a:r>
            <a:endParaRPr lang="ar-SA" sz="4400" dirty="0">
              <a:solidFill>
                <a:schemeClr val="bg1"/>
              </a:solidFill>
            </a:endParaRP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فمسحه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তিনি মাসেহ করে দিলেন</a:t>
            </a:r>
            <a:endParaRPr lang="ar-SA" sz="5400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ناقة عشراء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 মাসের গর্ভবতী উষ্ট্রী </a:t>
            </a:r>
            <a:endParaRPr lang="ar-SA" sz="4400" dirty="0">
              <a:solidFill>
                <a:schemeClr val="bg1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B46BA-6368-4DD0-B0E1-777151C50394}"/>
              </a:ext>
            </a:extLst>
          </p:cNvPr>
          <p:cNvSpPr txBox="1"/>
          <p:nvPr/>
        </p:nvSpPr>
        <p:spPr>
          <a:xfrm>
            <a:off x="5105400" y="1295399"/>
            <a:ext cx="4013982" cy="550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ثلاثة </a:t>
            </a:r>
            <a:r>
              <a:rPr lang="bn-BD" sz="4400" dirty="0">
                <a:solidFill>
                  <a:schemeClr val="bg1"/>
                </a:solidFill>
              </a:rPr>
              <a:t>–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أراد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-তিনি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চাইলেন</a:t>
            </a:r>
            <a:endParaRPr lang="ar-SA" sz="4400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بعث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–তিনি পাঠালেন</a:t>
            </a:r>
            <a:endParaRPr lang="ar-SA" sz="4400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أتى</a:t>
            </a:r>
            <a:r>
              <a:rPr lang="bn-BD" sz="4400" dirty="0">
                <a:solidFill>
                  <a:schemeClr val="bg1"/>
                </a:solidFill>
              </a:rPr>
              <a:t>-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আসলেন</a:t>
            </a:r>
            <a:endParaRPr lang="ar-SA" sz="4400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جلد حسن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চামড়া</a:t>
            </a:r>
            <a:endParaRPr lang="ar-SA" sz="4400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الابل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ar-SA" sz="4400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بارك</a:t>
            </a:r>
            <a:r>
              <a:rPr lang="ar-SA" sz="4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বরকত দিন</a:t>
            </a:r>
            <a:endParaRPr lang="bn-BD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أي شيئ 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 জিনিস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5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D7BF7-A27C-4F9C-B0B8-840922044B3A}"/>
              </a:ext>
            </a:extLst>
          </p:cNvPr>
          <p:cNvSpPr txBox="1"/>
          <p:nvPr/>
        </p:nvSpPr>
        <p:spPr>
          <a:xfrm>
            <a:off x="1752600" y="3240517"/>
            <a:ext cx="6629400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اكتبوا </a:t>
            </a:r>
            <a:r>
              <a:rPr lang="ar-SA" sz="88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العبارة</a:t>
            </a:r>
            <a:r>
              <a:rPr lang="ar-SA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علي كرستكم </a:t>
            </a:r>
            <a:r>
              <a:rPr lang="ar-SA" sz="6000" dirty="0"/>
              <a:t>.</a:t>
            </a:r>
            <a:endParaRPr lang="en-US" sz="6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150B67-B565-401C-8879-A70F72FD5015}"/>
              </a:ext>
            </a:extLst>
          </p:cNvPr>
          <p:cNvSpPr/>
          <p:nvPr/>
        </p:nvSpPr>
        <p:spPr>
          <a:xfrm>
            <a:off x="709247" y="190500"/>
            <a:ext cx="3581400" cy="1600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الانفرادي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C869E-472E-49A0-AA4E-4B8C86B08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2668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370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885</TotalTime>
  <Words>584</Words>
  <Application>Microsoft Office PowerPoint</Application>
  <PresentationFormat>On-screen Show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Arabic Typesetting</vt:lpstr>
      <vt:lpstr>Arial</vt:lpstr>
      <vt:lpstr>NikoshBAN</vt:lpstr>
      <vt:lpstr>Traditional Arabic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236</cp:revision>
  <dcterms:created xsi:type="dcterms:W3CDTF">2006-08-16T00:00:00Z</dcterms:created>
  <dcterms:modified xsi:type="dcterms:W3CDTF">2021-01-12T01:06:12Z</dcterms:modified>
</cp:coreProperties>
</file>