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7" r:id="rId15"/>
    <p:sldId id="271" r:id="rId16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7" autoAdjust="0"/>
    <p:restoredTop sz="94660"/>
  </p:normalViewPr>
  <p:slideViewPr>
    <p:cSldViewPr>
      <p:cViewPr varScale="1">
        <p:scale>
          <a:sx n="66" d="100"/>
          <a:sy n="66" d="100"/>
        </p:scale>
        <p:origin x="588" y="48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8FB3-A846-4B1B-80BB-6818E7447CCD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6BC015-5CCB-46E5-BC87-616FB10ED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18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7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05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36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5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3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0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BC015-5CCB-46E5-BC87-616FB10ED1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1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7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4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35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3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7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2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7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9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0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68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F021C-D6C4-4F10-9E29-3B9E55E51B7A}" type="datetimeFigureOut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AA29-95E0-42E5-8D6A-7ADA1FE84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1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34"/>
          <a:stretch/>
        </p:blipFill>
        <p:spPr>
          <a:xfrm>
            <a:off x="0" y="0"/>
            <a:ext cx="13715999" cy="792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74242" y="685800"/>
            <a:ext cx="61838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Welcome to my class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2929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8467" y="4119918"/>
            <a:ext cx="13182600" cy="7686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This is the fattest of all dolphins (Comparative)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90768">
            <a:off x="-93528" y="949283"/>
            <a:ext cx="7239000" cy="3124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922318" y="228600"/>
            <a:ext cx="2916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Pair 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07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3664292" cy="1905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65" y="1574507"/>
            <a:ext cx="10337525" cy="4989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9421" y="228600"/>
            <a:ext cx="13182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How to change  superlative (With ‘one of the the’) into comparative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3608" y="1219200"/>
            <a:ext cx="136779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Subject + verb +comparative form of adjective + than most other+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422" y="6799651"/>
            <a:ext cx="13193486" cy="6679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</a:t>
            </a:r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one of the </a:t>
            </a:r>
            <a:r>
              <a:rPr lang="en-US" b="1" dirty="0" smtClean="0">
                <a:latin typeface="Book Antiqua" pitchFamily="18" charset="0"/>
              </a:rPr>
              <a:t>biggest dolphins  in the sea. (Comparative)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6799650"/>
            <a:ext cx="11693978" cy="6679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It is bigger than </a:t>
            </a:r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most other </a:t>
            </a:r>
            <a:r>
              <a:rPr lang="en-US" b="1" dirty="0" smtClean="0">
                <a:latin typeface="Book Antiqua" pitchFamily="18" charset="0"/>
              </a:rPr>
              <a:t>dolphins in the sea.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33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10" grpId="0"/>
      <p:bldP spid="10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915400" y="2281052"/>
            <a:ext cx="4316836" cy="2361136"/>
            <a:chOff x="8674427" y="3433417"/>
            <a:chExt cx="4862609" cy="23611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35057">
              <a:off x="11603626" y="3861142"/>
              <a:ext cx="2361136" cy="150568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7111">
              <a:off x="10615118" y="3791752"/>
              <a:ext cx="2511484" cy="158851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3853">
              <a:off x="9800775" y="4126923"/>
              <a:ext cx="2361136" cy="150568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6710">
              <a:off x="8674427" y="4030763"/>
              <a:ext cx="2511484" cy="1588513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 rot="21366914" flipH="1">
            <a:off x="304452" y="2679497"/>
            <a:ext cx="4242379" cy="2361136"/>
            <a:chOff x="8674427" y="3433417"/>
            <a:chExt cx="4862609" cy="236113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835057">
              <a:off x="11603626" y="3861142"/>
              <a:ext cx="2361136" cy="150568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27111">
              <a:off x="10615118" y="3791752"/>
              <a:ext cx="2511484" cy="158851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3853">
              <a:off x="9800775" y="4126923"/>
              <a:ext cx="2361136" cy="150568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326710">
              <a:off x="8674427" y="4030763"/>
              <a:ext cx="2511484" cy="1588513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04800" y="5048299"/>
            <a:ext cx="13177241" cy="789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This is one of the most beautiful sceneries in the sea.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21940" y="533400"/>
            <a:ext cx="3597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Group work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1600" y="5823663"/>
            <a:ext cx="384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Comparative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530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057400"/>
            <a:ext cx="7620000" cy="766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Book Antiqua" pitchFamily="18" charset="0"/>
              </a:rPr>
              <a:t>Change the sentences into comparative </a:t>
            </a:r>
            <a:endParaRPr lang="en-US" b="1" u="sng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8434" y="533400"/>
            <a:ext cx="31943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Evaluation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65760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3600" b="1" dirty="0">
                <a:latin typeface="Book Antiqua" pitchFamily="18" charset="0"/>
              </a:rPr>
              <a:t>The dolphins is the most attentive creature.</a:t>
            </a:r>
          </a:p>
          <a:p>
            <a:pPr marL="457200" indent="-457200">
              <a:buAutoNum type="arabicPeriod"/>
            </a:pPr>
            <a:r>
              <a:rPr lang="en-US" sz="3600" b="1" dirty="0">
                <a:latin typeface="Book Antiqua" pitchFamily="18" charset="0"/>
              </a:rPr>
              <a:t>It is the strongest </a:t>
            </a:r>
            <a:r>
              <a:rPr lang="en-US" sz="3600" b="1" dirty="0" smtClean="0">
                <a:latin typeface="Book Antiqua" pitchFamily="18" charset="0"/>
              </a:rPr>
              <a:t>creature </a:t>
            </a:r>
            <a:r>
              <a:rPr lang="en-US" sz="3600" b="1" dirty="0">
                <a:latin typeface="Book Antiqua" pitchFamily="18" charset="0"/>
              </a:rPr>
              <a:t>also.</a:t>
            </a:r>
          </a:p>
          <a:p>
            <a:pPr marL="457200" indent="-457200">
              <a:buAutoNum type="arabicPeriod"/>
            </a:pPr>
            <a:r>
              <a:rPr lang="en-US" sz="3600" b="1" dirty="0">
                <a:latin typeface="Book Antiqua" pitchFamily="18" charset="0"/>
              </a:rPr>
              <a:t>It can show the most beautiful performance in games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69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0" y="762000"/>
            <a:ext cx="58674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Home work</a:t>
            </a:r>
            <a:endParaRPr lang="en-US" sz="1400" b="1" dirty="0">
              <a:solidFill>
                <a:schemeClr val="tx2">
                  <a:lumMod val="5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2667000"/>
            <a:ext cx="7620000" cy="7664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solidFill>
                  <a:schemeClr val="tx2"/>
                </a:solidFill>
                <a:latin typeface="Book Antiqua" pitchFamily="18" charset="0"/>
              </a:rPr>
              <a:t>Change the sentences into comparative</a:t>
            </a:r>
            <a:endParaRPr lang="en-US" b="1" u="sng" dirty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433465"/>
            <a:ext cx="8610600" cy="3429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endParaRPr lang="en-US" b="1" dirty="0" smtClean="0">
              <a:latin typeface="Book Antiqua" pitchFamily="18" charset="0"/>
            </a:endParaRP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The Dolphin is one of the attractive aquatic creatures.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It is the most skilled of all creatures.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It is one of the cleanest creatures also.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latin typeface="Book Antiqua" pitchFamily="18" charset="0"/>
              </a:rPr>
              <a:t>It can imitate the best performance of  all creatures.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25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800" y="3429000"/>
            <a:ext cx="40051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Thank you all</a:t>
            </a:r>
            <a:endParaRPr lang="en-U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5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72200" y="457200"/>
            <a:ext cx="75133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Md. 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Saifuddin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Khan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Lecturer in English 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Hajee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Goyes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Uddin 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Mohila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Fajil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Madrasah </a:t>
            </a:r>
          </a:p>
          <a:p>
            <a:pPr algn="just"/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Bhangura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Pabna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Mobile Number :01710449379 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E-mail : skhan84bd@gmail.com</a:t>
            </a:r>
          </a:p>
          <a:p>
            <a:pPr algn="just"/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English 2</a:t>
            </a:r>
            <a:r>
              <a:rPr lang="en-US" sz="32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nd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paper.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Part : A (Grammar) 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Class :ix, x &amp;</a:t>
            </a:r>
            <a:r>
              <a:rPr lang="en-US" sz="3200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Alim</a:t>
            </a:r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.</a:t>
            </a:r>
          </a:p>
          <a:p>
            <a:pPr algn="just"/>
            <a:r>
              <a:rPr lang="en-US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endParaRPr lang="en-US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609600"/>
            <a:ext cx="5105400" cy="60198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4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57200" y="381000"/>
            <a:ext cx="1234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This is the most beautiful scenery .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248400"/>
            <a:ext cx="128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This is more beautiful than any other </a:t>
            </a:r>
            <a:r>
              <a:rPr lang="en-US" sz="4800" dirty="0" err="1" smtClean="0"/>
              <a:t>sceneary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13258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88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82586" y="5181600"/>
            <a:ext cx="9982200" cy="2209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96812" y="762000"/>
            <a:ext cx="5405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Today our topic is: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63690" y="3429000"/>
            <a:ext cx="8071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Transformation of sentence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5166360"/>
            <a:ext cx="7915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/>
              <a:t>Superlative to comparative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8119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600200"/>
            <a:ext cx="7162800" cy="1371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 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276600"/>
            <a:ext cx="12573000" cy="1981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</a:t>
            </a:r>
            <a:r>
              <a:rPr lang="en-US" b="1" dirty="0" err="1" smtClean="0">
                <a:latin typeface="Book Antiqua" pitchFamily="18" charset="0"/>
              </a:rPr>
              <a:t>ss</a:t>
            </a:r>
            <a:r>
              <a:rPr lang="en-US" b="1" dirty="0" smtClean="0">
                <a:latin typeface="Book Antiqua" pitchFamily="18" charset="0"/>
              </a:rPr>
              <a:t>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i</a:t>
            </a:r>
            <a:r>
              <a:rPr lang="en-US" b="1" dirty="0" smtClean="0">
                <a:latin typeface="Book Antiqua" pitchFamily="18" charset="0"/>
              </a:rPr>
              <a:t>dentify the structure of changing  superlative into comparative.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>
                <a:latin typeface="Book Antiqua" pitchFamily="18" charset="0"/>
              </a:rPr>
              <a:t>c</a:t>
            </a:r>
            <a:r>
              <a:rPr lang="en-US" b="1" dirty="0" smtClean="0">
                <a:latin typeface="Book Antiqua" pitchFamily="18" charset="0"/>
              </a:rPr>
              <a:t>hange from superlative to comparative.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5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007429"/>
            <a:ext cx="1371600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915886"/>
            <a:ext cx="13716000" cy="1143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2220686"/>
            <a:ext cx="131064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Subject + verb + the/one of the +superlative form of adjective 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>
            <a:off x="0" y="10886"/>
            <a:ext cx="13716000" cy="19050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Structure of Superlative degree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-21771" y="3124200"/>
            <a:ext cx="13716000" cy="1905000"/>
          </a:xfrm>
          <a:prstGeom prst="downArrowCallou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Book Antiqua" pitchFamily="18" charset="0"/>
              </a:rPr>
              <a:t>How to change into comparative degree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10200"/>
            <a:ext cx="136779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Subject + verb +comparative form of adjective + than any/most/all other+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" y="6623957"/>
            <a:ext cx="136779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Dolphin is the most interesting aquatic creature.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" y="6700157"/>
            <a:ext cx="131064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Dolphin is more interesting than any other aquatic creature.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65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2" grpId="0"/>
      <p:bldP spid="4" grpId="0" animBg="1"/>
      <p:bldP spid="5" grpId="0" animBg="1"/>
      <p:bldP spid="6" grpId="0"/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191000"/>
            <a:ext cx="13716000" cy="35814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886"/>
            <a:ext cx="13716000" cy="1132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13716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429" y="4495800"/>
            <a:ext cx="13106400" cy="6858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How to change superlative (with ’of all’) into comparative.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428" y="5334000"/>
            <a:ext cx="13677900" cy="533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Subject + verb +comparative form of adjective + than all other+ extension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58" y="6324600"/>
            <a:ext cx="13416642" cy="990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This dolphin is the best </a:t>
            </a:r>
            <a:r>
              <a:rPr lang="en-US" b="1" i="1" dirty="0" smtClean="0">
                <a:solidFill>
                  <a:srgbClr val="FFFF00"/>
                </a:solidFill>
                <a:latin typeface="Book Antiqua" pitchFamily="18" charset="0"/>
              </a:rPr>
              <a:t>of all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dolphins.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61" y="6299200"/>
            <a:ext cx="13399105" cy="990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This dolphin is better than </a:t>
            </a:r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all other 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dolphins.</a:t>
            </a:r>
            <a:endParaRPr lang="en-US" b="1" dirty="0">
              <a:solidFill>
                <a:srgbClr val="FFFF00"/>
              </a:solidFill>
              <a:latin typeface="Book Antiqua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763">
            <a:off x="8402988" y="2387300"/>
            <a:ext cx="5251989" cy="33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68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4" grpId="0"/>
      <p:bldP spid="2" grpId="0"/>
      <p:bldP spid="3" grpId="0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 rot="1311419">
            <a:off x="4007319" y="1828723"/>
            <a:ext cx="3367061" cy="1710157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atin typeface="Book Antiqua" pitchFamily="18" charset="0"/>
              </a:rPr>
              <a:t>smallest</a:t>
            </a:r>
            <a:endParaRPr lang="en-US" sz="5400" b="1" dirty="0"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4448">
            <a:off x="6888892" y="3698262"/>
            <a:ext cx="2819400" cy="1797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6937">
            <a:off x="7696200" y="3032937"/>
            <a:ext cx="3200400" cy="2040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5738">
            <a:off x="8429529" y="2036926"/>
            <a:ext cx="3962400" cy="2526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4403">
            <a:off x="9628552" y="1269417"/>
            <a:ext cx="4435929" cy="28287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2234" y="5106981"/>
            <a:ext cx="11734800" cy="8748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It is the smallest </a:t>
            </a:r>
            <a:r>
              <a:rPr lang="en-US" b="1" i="1" dirty="0" smtClean="0">
                <a:solidFill>
                  <a:schemeClr val="bg1"/>
                </a:solidFill>
                <a:latin typeface="Book Antiqua" pitchFamily="18" charset="0"/>
              </a:rPr>
              <a:t>of all </a:t>
            </a:r>
            <a:r>
              <a:rPr lang="en-US" b="1" dirty="0" smtClean="0">
                <a:solidFill>
                  <a:srgbClr val="FFFF00"/>
                </a:solidFill>
                <a:latin typeface="Book Antiqua" pitchFamily="18" charset="0"/>
              </a:rPr>
              <a:t>dolphins.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0407" y="340096"/>
            <a:ext cx="3517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Single work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10472" y="6035344"/>
            <a:ext cx="384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Comparative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84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384</Words>
  <Application>Microsoft Office PowerPoint</Application>
  <PresentationFormat>Custom</PresentationFormat>
  <Paragraphs>68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Book Antiqua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49</cp:revision>
  <dcterms:created xsi:type="dcterms:W3CDTF">2015-09-29T01:11:55Z</dcterms:created>
  <dcterms:modified xsi:type="dcterms:W3CDTF">2021-01-12T15:00:49Z</dcterms:modified>
</cp:coreProperties>
</file>