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2" r:id="rId2"/>
    <p:sldId id="265" r:id="rId3"/>
    <p:sldId id="266" r:id="rId4"/>
    <p:sldId id="267" r:id="rId5"/>
    <p:sldId id="268" r:id="rId6"/>
    <p:sldId id="269" r:id="rId7"/>
    <p:sldId id="271" r:id="rId8"/>
    <p:sldId id="273" r:id="rId9"/>
    <p:sldId id="274" r:id="rId10"/>
    <p:sldId id="275" r:id="rId11"/>
    <p:sldId id="276" r:id="rId12"/>
    <p:sldId id="277" r:id="rId13"/>
    <p:sldId id="283" r:id="rId14"/>
    <p:sldId id="279" r:id="rId15"/>
    <p:sldId id="278" r:id="rId16"/>
    <p:sldId id="280" r:id="rId17"/>
    <p:sldId id="281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80287" autoAdjust="0"/>
  </p:normalViewPr>
  <p:slideViewPr>
    <p:cSldViewPr>
      <p:cViewPr varScale="1">
        <p:scale>
          <a:sx n="74" d="100"/>
          <a:sy n="74" d="100"/>
        </p:scale>
        <p:origin x="18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1F3F0-84CF-4229-B429-16067FDA480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B8900-D76A-4738-B614-FF1F30E68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6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9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5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BACF-A012-49E4-8A22-18489F6BC940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209-3125-4146-BD80-D51FD4719FA8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2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209-3125-4146-BD80-D51FD4719FA8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94873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209-3125-4146-BD80-D51FD4719FA8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686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209-3125-4146-BD80-D51FD4719FA8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65563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209-3125-4146-BD80-D51FD4719FA8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452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361A-F056-44B2-82D0-FFF21CE16185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2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9045-E8FF-47FB-A1AE-7CCF52AED5BB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1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F7CE-AC30-4C58-9B8C-613BBD6AC4FF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4B12-657A-468C-BC62-CCBCD8BE7B43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5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1BE-84A3-43E0-9446-8FB3588E3F7D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0D4F-72F6-40C9-8836-801CB68F2DB0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4A52-11CC-4B81-B3A2-A94A996BB6D8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C19B-62B5-448F-94B4-65A747E79A11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2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EC02-C0C1-4D4C-BB2B-0AC21234610A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6FF5-1FD9-4A31-A9FB-EAC89688DC2E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3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E209-3125-4146-BD80-D51FD4719FA8}" type="datetime1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41" y="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16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bn-BD" sz="1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Content Placeholder 3" descr="se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69660"/>
            <a:ext cx="7619999" cy="52883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00400" y="4124980"/>
            <a:ext cx="2743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শুভ্রা ভুট্টা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4124980"/>
            <a:ext cx="2743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খই ভুট্টা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124980"/>
            <a:ext cx="2743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বর্ণালী ভুট্টা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19980"/>
            <a:ext cx="2743200" cy="1905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13320" t="52000" r="15358" b="16000"/>
          <a:stretch>
            <a:fillRect/>
          </a:stretch>
        </p:blipFill>
        <p:spPr>
          <a:xfrm>
            <a:off x="3200400" y="2219980"/>
            <a:ext cx="2743200" cy="1905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2590800" y="304800"/>
            <a:ext cx="40386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ভুট্টার বিভিন্ন জাত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43887" t="20000" r="14509" b="45385"/>
          <a:stretch>
            <a:fillRect/>
          </a:stretch>
        </p:blipFill>
        <p:spPr>
          <a:xfrm>
            <a:off x="6096000" y="2219980"/>
            <a:ext cx="2743200" cy="1905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 l="14083" t="37761" r="15342" b="30116"/>
          <a:stretch>
            <a:fillRect/>
          </a:stretch>
        </p:blipFill>
        <p:spPr>
          <a:xfrm>
            <a:off x="3249769" y="3888455"/>
            <a:ext cx="2743200" cy="190831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168203" y="3277303"/>
            <a:ext cx="2743200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বারি হাইব্রিড ভুট্টা 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6884" y="3261908"/>
            <a:ext cx="2743200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বারি হাইব্রিড ভুট্টা 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0400" y="5867454"/>
            <a:ext cx="2743200" cy="5232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বারি ভুট্টা 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271774"/>
            <a:ext cx="2743200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বারি হাইব্রিড ভুট্টা 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873" y="5842771"/>
            <a:ext cx="2743200" cy="5232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বারি ভুট্টা 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rcRect l="13673" t="52782" r="15230" b="14117"/>
          <a:stretch>
            <a:fillRect/>
          </a:stretch>
        </p:blipFill>
        <p:spPr>
          <a:xfrm>
            <a:off x="304800" y="3894289"/>
            <a:ext cx="2743200" cy="1905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rcRect l="13893" t="52071" r="16644" b="15701"/>
          <a:stretch>
            <a:fillRect/>
          </a:stretch>
        </p:blipFill>
        <p:spPr>
          <a:xfrm>
            <a:off x="6138930" y="1295400"/>
            <a:ext cx="2743200" cy="1905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rcRect l="26571" t="57395" r="29094" b="15410"/>
          <a:stretch>
            <a:fillRect/>
          </a:stretch>
        </p:blipFill>
        <p:spPr>
          <a:xfrm>
            <a:off x="304800" y="1267480"/>
            <a:ext cx="2743200" cy="1905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rcRect l="28205" t="55341" r="28205" b="14540"/>
          <a:stretch>
            <a:fillRect/>
          </a:stretch>
        </p:blipFill>
        <p:spPr>
          <a:xfrm>
            <a:off x="6138930" y="3874556"/>
            <a:ext cx="2743200" cy="1905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rcRect l="15777" t="51640" r="13751" b="13496"/>
          <a:stretch>
            <a:fillRect/>
          </a:stretch>
        </p:blipFill>
        <p:spPr>
          <a:xfrm>
            <a:off x="3125273" y="1267480"/>
            <a:ext cx="2743200" cy="190128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096000" y="5884878"/>
            <a:ext cx="2743200" cy="5232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বারি ভুট্টা 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18" grpId="0" animBg="1"/>
      <p:bldP spid="18" grpId="1" animBg="1"/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65191"/>
            <a:ext cx="4191000" cy="3197225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71707"/>
            <a:ext cx="4191000" cy="3200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চাষের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81534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বেলে-দোঁআশ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দোঁআশ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মাটি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ভুট্টা চাষের জন্য উত্তম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57995" y="4708719"/>
            <a:ext cx="2286000" cy="51077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648200"/>
            <a:ext cx="2286000" cy="51077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বেলে-দোঁআশ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41910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41910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429000" y="436007"/>
            <a:ext cx="2362200" cy="91940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বপন সময়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980384"/>
            <a:ext cx="8458200" cy="132802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রবি মৌসুমে অক্টোবর-নভেম্বর এবং খরিপ মৌসুমে ফেব্রুয়ারি-মার্চ মাসে বীজ বপন করা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1371600"/>
            <a:ext cx="6248400" cy="3657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305800" cy="990600"/>
          </a:xfrm>
          <a:prstGeom prst="flowChartTermina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 কোন কোন জাতের ভুট্টার চাষ হয়? খাতায় লেখ।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ize_36.png"/>
          <p:cNvPicPr>
            <a:picLocks noChangeAspect="1"/>
          </p:cNvPicPr>
          <p:nvPr/>
        </p:nvPicPr>
        <p:blipFill>
          <a:blip r:embed="rId2"/>
          <a:srcRect l="27267" t="44348" r="30205" b="14783"/>
          <a:stretch>
            <a:fillRect/>
          </a:stretch>
        </p:blipFill>
        <p:spPr>
          <a:xfrm>
            <a:off x="5029200" y="1284938"/>
            <a:ext cx="2667000" cy="3352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maize_36.png"/>
          <p:cNvPicPr>
            <a:picLocks noChangeAspect="1"/>
          </p:cNvPicPr>
          <p:nvPr/>
        </p:nvPicPr>
        <p:blipFill>
          <a:blip r:embed="rId3"/>
          <a:srcRect l="43207" t="21111" r="14339" b="45556"/>
          <a:stretch>
            <a:fillRect/>
          </a:stretch>
        </p:blipFill>
        <p:spPr>
          <a:xfrm>
            <a:off x="863600" y="1241478"/>
            <a:ext cx="2692400" cy="3352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71800" y="436007"/>
            <a:ext cx="3276600" cy="7831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বীজের হার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759285"/>
            <a:ext cx="4114800" cy="119181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খই ভুট্টার জন্য  হেক্টর প্রতি ১৫-২০ কেজি বীজ লাগে।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276" y="4802405"/>
            <a:ext cx="4114800" cy="119181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বারি ভুট্টার জন্য  হেক্টর প্রতি ২৫-৩০ কেজি বীজ লাগে।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stock-photo-sowing-maize-in-a-row-concept-487409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73" y="1143000"/>
            <a:ext cx="7818427" cy="5177536"/>
          </a:xfrm>
          <a:prstGeom prst="roundRect">
            <a:avLst>
              <a:gd name="adj" fmla="val 14965"/>
            </a:avLst>
          </a:prstGeo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71800" y="228600"/>
            <a:ext cx="3276600" cy="7831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বীজ বপন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4610100" y="4762500"/>
            <a:ext cx="9144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5715000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4800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সারির দূরত্ব ৭৫ সেমি    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58482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বীজের দূরত্ব ২৫ সেমি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at.jpg"/>
          <p:cNvPicPr>
            <a:picLocks noChangeAspect="1"/>
          </p:cNvPicPr>
          <p:nvPr/>
        </p:nvPicPr>
        <p:blipFill>
          <a:blip r:embed="rId2" cstate="print"/>
          <a:srcRect l="6452" t="28571" r="9677" b="10204"/>
          <a:stretch>
            <a:fillRect/>
          </a:stretch>
        </p:blipFill>
        <p:spPr>
          <a:xfrm>
            <a:off x="4612703" y="1536840"/>
            <a:ext cx="4176584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2" name="Picture 1" descr="1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3" y="1536840"/>
            <a:ext cx="4176584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80830" y="457200"/>
            <a:ext cx="3001108" cy="7831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81600"/>
            <a:ext cx="8153400" cy="64698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৪-৫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গভীর চাষ দিয়ে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 তৈরি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43209"/>
              </p:ext>
            </p:extLst>
          </p:nvPr>
        </p:nvGraphicFramePr>
        <p:xfrm>
          <a:off x="685801" y="1752600"/>
          <a:ext cx="7772400" cy="41147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3047999"/>
                <a:gridCol w="4724401"/>
              </a:tblGrid>
              <a:tr h="781899">
                <a:tc>
                  <a:txBody>
                    <a:bodyPr/>
                    <a:lstStyle/>
                    <a:p>
                      <a:pPr algn="ctr"/>
                      <a:r>
                        <a:rPr lang="bn-BD" sz="3600" b="1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3600" b="1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হেক্টর</a:t>
                      </a:r>
                      <a:r>
                        <a:rPr lang="bn-BD" sz="4000" b="1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1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25871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১৭২ - ৩১২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কেজি</a:t>
                      </a:r>
                      <a:endParaRPr lang="bn-BD" sz="36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43231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১৬৮ - ২১৬ কেজি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81899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এমওপি</a:t>
                      </a: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৯৬ - ১৪৪ কেজি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81899">
                <a:tc>
                  <a:txBody>
                    <a:bodyPr/>
                    <a:lstStyle/>
                    <a:p>
                      <a:pPr algn="ctr"/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জিপসাম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১৪৪ - ১৬৮ কেজি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04111"/>
            <a:ext cx="7772400" cy="1096090"/>
          </a:xfrm>
          <a:custGeom>
            <a:avLst/>
            <a:gdLst>
              <a:gd name="connsiteX0" fmla="*/ 0 w 7772400"/>
              <a:gd name="connsiteY0" fmla="*/ 0 h 1096090"/>
              <a:gd name="connsiteX1" fmla="*/ 7772400 w 7772400"/>
              <a:gd name="connsiteY1" fmla="*/ 0 h 1096090"/>
              <a:gd name="connsiteX2" fmla="*/ 7772400 w 7772400"/>
              <a:gd name="connsiteY2" fmla="*/ 661556 h 1096090"/>
              <a:gd name="connsiteX3" fmla="*/ 3965387 w 7772400"/>
              <a:gd name="connsiteY3" fmla="*/ 661556 h 1096090"/>
              <a:gd name="connsiteX4" fmla="*/ 3965387 w 7772400"/>
              <a:gd name="connsiteY4" fmla="*/ 780865 h 1096090"/>
              <a:gd name="connsiteX5" fmla="*/ 4107183 w 7772400"/>
              <a:gd name="connsiteY5" fmla="*/ 780865 h 1096090"/>
              <a:gd name="connsiteX6" fmla="*/ 3886200 w 7772400"/>
              <a:gd name="connsiteY6" fmla="*/ 1096090 h 1096090"/>
              <a:gd name="connsiteX7" fmla="*/ 3665217 w 7772400"/>
              <a:gd name="connsiteY7" fmla="*/ 780865 h 1096090"/>
              <a:gd name="connsiteX8" fmla="*/ 3807013 w 7772400"/>
              <a:gd name="connsiteY8" fmla="*/ 780865 h 1096090"/>
              <a:gd name="connsiteX9" fmla="*/ 3807013 w 7772400"/>
              <a:gd name="connsiteY9" fmla="*/ 661556 h 1096090"/>
              <a:gd name="connsiteX10" fmla="*/ 0 w 7772400"/>
              <a:gd name="connsiteY10" fmla="*/ 661556 h 1096090"/>
              <a:gd name="connsiteX11" fmla="*/ 0 w 7772400"/>
              <a:gd name="connsiteY11" fmla="*/ 0 h 1096090"/>
              <a:gd name="connsiteX0" fmla="*/ 0 w 7772400"/>
              <a:gd name="connsiteY0" fmla="*/ 0 h 1096090"/>
              <a:gd name="connsiteX1" fmla="*/ 7772400 w 7772400"/>
              <a:gd name="connsiteY1" fmla="*/ 0 h 1096090"/>
              <a:gd name="connsiteX2" fmla="*/ 7772400 w 7772400"/>
              <a:gd name="connsiteY2" fmla="*/ 661556 h 1096090"/>
              <a:gd name="connsiteX3" fmla="*/ 3965387 w 7772400"/>
              <a:gd name="connsiteY3" fmla="*/ 661556 h 1096090"/>
              <a:gd name="connsiteX4" fmla="*/ 3965387 w 7772400"/>
              <a:gd name="connsiteY4" fmla="*/ 780865 h 1096090"/>
              <a:gd name="connsiteX5" fmla="*/ 4107183 w 7772400"/>
              <a:gd name="connsiteY5" fmla="*/ 780865 h 1096090"/>
              <a:gd name="connsiteX6" fmla="*/ 3886200 w 7772400"/>
              <a:gd name="connsiteY6" fmla="*/ 1096090 h 1096090"/>
              <a:gd name="connsiteX7" fmla="*/ 3665217 w 7772400"/>
              <a:gd name="connsiteY7" fmla="*/ 780865 h 1096090"/>
              <a:gd name="connsiteX8" fmla="*/ 3807013 w 7772400"/>
              <a:gd name="connsiteY8" fmla="*/ 780865 h 1096090"/>
              <a:gd name="connsiteX9" fmla="*/ 3807013 w 7772400"/>
              <a:gd name="connsiteY9" fmla="*/ 661556 h 1096090"/>
              <a:gd name="connsiteX10" fmla="*/ 0 w 7772400"/>
              <a:gd name="connsiteY10" fmla="*/ 661556 h 1096090"/>
              <a:gd name="connsiteX11" fmla="*/ 845127 w 7772400"/>
              <a:gd name="connsiteY11" fmla="*/ 299453 h 1096090"/>
              <a:gd name="connsiteX12" fmla="*/ 0 w 7772400"/>
              <a:gd name="connsiteY12" fmla="*/ 0 h 1096090"/>
              <a:gd name="connsiteX0" fmla="*/ 0 w 7772400"/>
              <a:gd name="connsiteY0" fmla="*/ 0 h 1096090"/>
              <a:gd name="connsiteX1" fmla="*/ 7772400 w 7772400"/>
              <a:gd name="connsiteY1" fmla="*/ 0 h 1096090"/>
              <a:gd name="connsiteX2" fmla="*/ 7003473 w 7772400"/>
              <a:gd name="connsiteY2" fmla="*/ 299453 h 1096090"/>
              <a:gd name="connsiteX3" fmla="*/ 7772400 w 7772400"/>
              <a:gd name="connsiteY3" fmla="*/ 661556 h 1096090"/>
              <a:gd name="connsiteX4" fmla="*/ 3965387 w 7772400"/>
              <a:gd name="connsiteY4" fmla="*/ 661556 h 1096090"/>
              <a:gd name="connsiteX5" fmla="*/ 3965387 w 7772400"/>
              <a:gd name="connsiteY5" fmla="*/ 780865 h 1096090"/>
              <a:gd name="connsiteX6" fmla="*/ 4107183 w 7772400"/>
              <a:gd name="connsiteY6" fmla="*/ 780865 h 1096090"/>
              <a:gd name="connsiteX7" fmla="*/ 3886200 w 7772400"/>
              <a:gd name="connsiteY7" fmla="*/ 1096090 h 1096090"/>
              <a:gd name="connsiteX8" fmla="*/ 3665217 w 7772400"/>
              <a:gd name="connsiteY8" fmla="*/ 780865 h 1096090"/>
              <a:gd name="connsiteX9" fmla="*/ 3807013 w 7772400"/>
              <a:gd name="connsiteY9" fmla="*/ 780865 h 1096090"/>
              <a:gd name="connsiteX10" fmla="*/ 3807013 w 7772400"/>
              <a:gd name="connsiteY10" fmla="*/ 661556 h 1096090"/>
              <a:gd name="connsiteX11" fmla="*/ 0 w 7772400"/>
              <a:gd name="connsiteY11" fmla="*/ 661556 h 1096090"/>
              <a:gd name="connsiteX12" fmla="*/ 845127 w 7772400"/>
              <a:gd name="connsiteY12" fmla="*/ 299453 h 1096090"/>
              <a:gd name="connsiteX13" fmla="*/ 0 w 7772400"/>
              <a:gd name="connsiteY13" fmla="*/ 0 h 109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2400" h="1096090">
                <a:moveTo>
                  <a:pt x="0" y="0"/>
                </a:moveTo>
                <a:lnTo>
                  <a:pt x="7772400" y="0"/>
                </a:lnTo>
                <a:lnTo>
                  <a:pt x="7003473" y="299453"/>
                </a:lnTo>
                <a:lnTo>
                  <a:pt x="7772400" y="661556"/>
                </a:lnTo>
                <a:lnTo>
                  <a:pt x="3965387" y="661556"/>
                </a:lnTo>
                <a:lnTo>
                  <a:pt x="3965387" y="780865"/>
                </a:lnTo>
                <a:lnTo>
                  <a:pt x="4107183" y="780865"/>
                </a:lnTo>
                <a:lnTo>
                  <a:pt x="3886200" y="1096090"/>
                </a:lnTo>
                <a:lnTo>
                  <a:pt x="3665217" y="780865"/>
                </a:lnTo>
                <a:lnTo>
                  <a:pt x="3807013" y="780865"/>
                </a:lnTo>
                <a:lnTo>
                  <a:pt x="3807013" y="661556"/>
                </a:lnTo>
                <a:lnTo>
                  <a:pt x="0" y="661556"/>
                </a:lnTo>
                <a:lnTo>
                  <a:pt x="845127" y="29945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ভুট্টার জমিতে সার প্রয়োগের পরিমান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7195" y="408319"/>
            <a:ext cx="37338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6172200" cy="36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5029200"/>
            <a:ext cx="8001000" cy="1371600"/>
          </a:xfrm>
          <a:prstGeom prst="flowChartTerminator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 হেক্টর ভুট্টার জমিতে সার প্রয়োগ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সম্পর্তীত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পোস্টার তৈরি করে শ্রেণিতে উপস্থাপন কর।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ভুট্টা কোন ধরনের গুল্ম প্রকৃতির উদ্ভিদ?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599" y="1981200"/>
            <a:ext cx="3419475" cy="3810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মাসজীবী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0599" y="2514600"/>
            <a:ext cx="3419475" cy="3810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ষাণ্মাসিক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33925" y="2514600"/>
            <a:ext cx="3419475" cy="3810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বহুবর্ষজীবী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33925" y="1981200"/>
            <a:ext cx="3419475" cy="3810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বর্ষজীবী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এদের মধ্যে কোনটিতে পুস্টির পরিমান বেশি?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0600" y="3886200"/>
            <a:ext cx="3419475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ধান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90600" y="4419600"/>
            <a:ext cx="3419475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যব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733926" y="4419600"/>
            <a:ext cx="3419475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গম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33926" y="3886200"/>
            <a:ext cx="3419475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ভুট্টা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24943" y="1385203"/>
            <a:ext cx="422857" cy="3673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067871" y="3343064"/>
            <a:ext cx="422857" cy="3673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56" y="304936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2226" y="4152685"/>
            <a:ext cx="4343400" cy="228600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মো:দাউদ-অর-রশিদ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শাওন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মহেশ্বরপাশা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01911153452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shawon105695@gmail.com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37" y="1524000"/>
            <a:ext cx="1686462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6" y="1371600"/>
            <a:ext cx="2362200" cy="1928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990600" y="4267200"/>
            <a:ext cx="3419475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199311"/>
            <a:ext cx="3048000" cy="715089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207" y="1145141"/>
            <a:ext cx="7162800" cy="4616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জমি তৈরির শেষ পর্যায়ে হেক্টরপ্রতি কতটুকু জিপসাম সার দিতে হবে?</a:t>
            </a:r>
          </a:p>
        </p:txBody>
      </p:sp>
      <p:sp>
        <p:nvSpPr>
          <p:cNvPr id="11" name="Oval 10"/>
          <p:cNvSpPr/>
          <p:nvPr/>
        </p:nvSpPr>
        <p:spPr>
          <a:xfrm>
            <a:off x="990599" y="1752600"/>
            <a:ext cx="3419475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১৭২ - ৩১২ কেজি</a:t>
            </a:r>
          </a:p>
        </p:txBody>
      </p:sp>
      <p:sp>
        <p:nvSpPr>
          <p:cNvPr id="13" name="Oval 12"/>
          <p:cNvSpPr/>
          <p:nvPr/>
        </p:nvSpPr>
        <p:spPr>
          <a:xfrm>
            <a:off x="990599" y="2286000"/>
            <a:ext cx="3419475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৯৬ - ১৪৪ কেজি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24400" y="2286000"/>
            <a:ext cx="3419475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১৪৪ - ১৬৮ কেজি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33925" y="1752600"/>
            <a:ext cx="3419475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১৬৮ - ২১৬ কেজি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971800"/>
            <a:ext cx="7162800" cy="4616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 ভুট্টা বপনের উপযুক্ত সময় কোনটি?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0600" y="4800600"/>
            <a:ext cx="3419475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Oval 23"/>
          <p:cNvSpPr/>
          <p:nvPr/>
        </p:nvSpPr>
        <p:spPr>
          <a:xfrm>
            <a:off x="4733925" y="4784558"/>
            <a:ext cx="3419475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33926" y="4267200"/>
            <a:ext cx="3419475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75427"/>
            <a:ext cx="4572000" cy="1225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35052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জুন - জুলাই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5052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অক্টোবর - নভেম্বর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5052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ফেব্রুয়ারি –মার্চ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1" y="3962400"/>
            <a:ext cx="1752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34207" y="1230385"/>
            <a:ext cx="489793" cy="32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990599" y="3069851"/>
            <a:ext cx="489793" cy="32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8355"/>
          <a:stretch>
            <a:fillRect/>
          </a:stretch>
        </p:blipFill>
        <p:spPr>
          <a:xfrm>
            <a:off x="1774560" y="1143000"/>
            <a:ext cx="574728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921085" y="171926"/>
            <a:ext cx="3352800" cy="85129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996577"/>
            <a:ext cx="7848600" cy="146423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ভুট্টা চাষের জন্য তোমার বাড়ির আশেপাশের জমি কীভাবে প্রস্তুত করবে তা ব্যাখ্যা কর।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52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5806323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সকলকে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ধন্যবাদ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87132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2573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30199"/>
            <a:ext cx="4114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rcRect b="7562"/>
          <a:stretch>
            <a:fillRect/>
          </a:stretch>
        </p:blipFill>
        <p:spPr>
          <a:xfrm>
            <a:off x="228600" y="1630199"/>
            <a:ext cx="4114800" cy="2819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953000"/>
            <a:ext cx="6400800" cy="91940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ভুট্টা চাষ।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505200"/>
            <a:ext cx="7620000" cy="1558052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ভুট্টা চাষ পদ্ধতি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2404586"/>
          </a:xfrm>
          <a:prstGeom prst="downArrow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05800" cy="38862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ভুট্টার বহুমুখী ব্যবহার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,গাছের বৈশিষ্ট্য ও জাত সম্পর্কে বলতে পারবে।</a:t>
            </a:r>
          </a:p>
          <a:p>
            <a:pPr algn="l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ভুট্টা বপনের মাটি, সময়, বপন পদ্ধতি ব্যাখ্যা করতে পারবে। </a:t>
            </a:r>
          </a:p>
          <a:p>
            <a:pPr algn="l"/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৩। বীজের হার ও বপন পদ্ধতি ব্যাখ্যা করতে পারবে। </a:t>
            </a:r>
          </a:p>
          <a:p>
            <a:pPr algn="l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জমি তৈরি ও সার প্রয়োগ সম্পর্কে বিশ্লেষণ করতে পারবে। </a:t>
            </a:r>
            <a:endParaRPr lang="bn-BD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33400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olidFill>
            <a:srgbClr val="00B0F0"/>
          </a:solidFill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8" y="1295400"/>
            <a:ext cx="4191000" cy="3723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495" y="1307206"/>
            <a:ext cx="4191000" cy="3723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766314" y="209213"/>
            <a:ext cx="4191000" cy="102155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ভুট্টা গাছ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5334000"/>
            <a:ext cx="2286000" cy="57888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পুরুষ ফুল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5334000"/>
            <a:ext cx="2286000" cy="57888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স্ত্রী ফুল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0900" y="3997259"/>
            <a:ext cx="2286000" cy="51077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02566"/>
            <a:ext cx="2819400" cy="21336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 cstate="print"/>
          <a:srcRect b="9551"/>
          <a:stretch>
            <a:fillRect/>
          </a:stretch>
        </p:blipFill>
        <p:spPr>
          <a:xfrm>
            <a:off x="3162300" y="1568916"/>
            <a:ext cx="2819400" cy="2142589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13751" y="329811"/>
            <a:ext cx="4191000" cy="85129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ভুট্টার পুষ্টিগুন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876800"/>
            <a:ext cx="7848600" cy="7150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তুলনায়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ভুট্টার দানার পুষ্টিমান বেশি।    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" y="3976460"/>
            <a:ext cx="2286000" cy="51077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ull_1518886821_1403032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92634"/>
            <a:ext cx="2819400" cy="2133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00800" y="3985022"/>
            <a:ext cx="2286000" cy="51077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49" y="2023884"/>
            <a:ext cx="2819400" cy="2514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965325"/>
            <a:ext cx="2819400" cy="2514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323175"/>
            <a:ext cx="4191000" cy="122586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ভুট্টার ব্যবহার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013325"/>
            <a:ext cx="84582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হাঁস-মুরগি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গবাদিপশু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হিসেবে ব্যবহৃত হয়।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48528B2-A734-4EF3-AA1C-A433920626D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 descr="full_1518886821_1403032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65325"/>
            <a:ext cx="2895600" cy="2514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1241</TotalTime>
  <Words>508</Words>
  <Application>Microsoft Office PowerPoint</Application>
  <PresentationFormat>On-screen Show (4:3)</PresentationFormat>
  <Paragraphs>141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user</cp:lastModifiedBy>
  <cp:revision>130</cp:revision>
  <dcterms:created xsi:type="dcterms:W3CDTF">2015-05-29T03:38:30Z</dcterms:created>
  <dcterms:modified xsi:type="dcterms:W3CDTF">2021-01-12T08:12:18Z</dcterms:modified>
</cp:coreProperties>
</file>