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06" r:id="rId2"/>
  </p:sldMasterIdLst>
  <p:notesMasterIdLst>
    <p:notesMasterId r:id="rId28"/>
  </p:notesMasterIdLst>
  <p:sldIdLst>
    <p:sldId id="319" r:id="rId3"/>
    <p:sldId id="258" r:id="rId4"/>
    <p:sldId id="280" r:id="rId5"/>
    <p:sldId id="287" r:id="rId6"/>
    <p:sldId id="288" r:id="rId7"/>
    <p:sldId id="289" r:id="rId8"/>
    <p:sldId id="293" r:id="rId9"/>
    <p:sldId id="290" r:id="rId10"/>
    <p:sldId id="297" r:id="rId11"/>
    <p:sldId id="320" r:id="rId12"/>
    <p:sldId id="296" r:id="rId13"/>
    <p:sldId id="309" r:id="rId14"/>
    <p:sldId id="308" r:id="rId15"/>
    <p:sldId id="299" r:id="rId16"/>
    <p:sldId id="295" r:id="rId17"/>
    <p:sldId id="298" r:id="rId18"/>
    <p:sldId id="304" r:id="rId19"/>
    <p:sldId id="300" r:id="rId20"/>
    <p:sldId id="301" r:id="rId21"/>
    <p:sldId id="312" r:id="rId22"/>
    <p:sldId id="317" r:id="rId23"/>
    <p:sldId id="316" r:id="rId24"/>
    <p:sldId id="273" r:id="rId25"/>
    <p:sldId id="318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6248" autoAdjust="0"/>
  </p:normalViewPr>
  <p:slideViewPr>
    <p:cSldViewPr>
      <p:cViewPr varScale="1">
        <p:scale>
          <a:sx n="70" d="100"/>
          <a:sy n="70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EB53-3257-4775-A233-E4ED3FB6A046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3A884-57A9-44D6-93B5-69AD323EB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60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A884-57A9-44D6-93B5-69AD323EBC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15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A884-57A9-44D6-93B5-69AD323EBC5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63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43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6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98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944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38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15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25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04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42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212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8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84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82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5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0461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092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652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908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096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14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7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47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141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087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5210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4478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032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6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1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51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72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84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2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84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166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26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" t="2841" r="2364" b="8587"/>
          <a:stretch/>
        </p:blipFill>
        <p:spPr>
          <a:xfrm>
            <a:off x="0" y="0"/>
            <a:ext cx="91440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95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62200"/>
            <a:ext cx="91440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/>
              <a:t>স্বাগতম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561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</a:rPr>
              <a:t>নিচের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চিত্রগুলো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লক্ষ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</a:rPr>
              <a:t>করি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7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b10ee15bddad3006d6d9c444ff1fa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16"/>
            <a:ext cx="9144000" cy="686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6"/>
            <a:ext cx="9144000" cy="683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028"/>
            <a:ext cx="7848600" cy="14599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971800"/>
            <a:ext cx="7772400" cy="15097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প্রযুক্তি কী?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importance_of_communication-460x3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4267200" cy="2218006"/>
          </a:xfrm>
          <a:prstGeom prst="rect">
            <a:avLst/>
          </a:prstGeom>
        </p:spPr>
      </p:pic>
      <p:pic>
        <p:nvPicPr>
          <p:cNvPr id="4" name="Picture 3" descr="tech_bangdesh3_apr22,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9200"/>
            <a:ext cx="3810000" cy="2218006"/>
          </a:xfrm>
          <a:prstGeom prst="rect">
            <a:avLst/>
          </a:prstGeom>
        </p:spPr>
      </p:pic>
      <p:pic>
        <p:nvPicPr>
          <p:cNvPr id="7" name="Picture 6" descr="TALKING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581401"/>
            <a:ext cx="5334000" cy="2954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ছবিতে কী দেখতে পাচ্ছ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038600"/>
            <a:ext cx="66294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আরো কিছু ছবি দেখি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LK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7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and-v-USA_rdax_529x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" y="0"/>
            <a:ext cx="90980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t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8" y="0"/>
            <a:ext cx="9144000" cy="1676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981200"/>
            <a:ext cx="9045526" cy="434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মোঃ ফরহাদ আলী</a:t>
            </a:r>
            <a:endParaRPr lang="en-US" sz="3600" dirty="0"/>
          </a:p>
          <a:p>
            <a:r>
              <a:rPr lang="bn-IN" sz="3600" dirty="0"/>
              <a:t>সহকারী শিক্ষক</a:t>
            </a:r>
            <a:endParaRPr lang="en-US" sz="3600" dirty="0"/>
          </a:p>
          <a:p>
            <a:r>
              <a:rPr lang="en-US" sz="3600" dirty="0" smtClean="0"/>
              <a:t>সুলতানপুর আদর্শ উচ্চ</a:t>
            </a:r>
            <a:r>
              <a:rPr lang="bn-IN" sz="3600" dirty="0" smtClean="0"/>
              <a:t> </a:t>
            </a:r>
            <a:r>
              <a:rPr lang="bn-IN" sz="3600" dirty="0"/>
              <a:t>বিদ্যালয়</a:t>
            </a:r>
            <a:endParaRPr lang="en-US" sz="3600" dirty="0"/>
          </a:p>
          <a:p>
            <a:r>
              <a:rPr lang="en-US" sz="3600" dirty="0" smtClean="0"/>
              <a:t>ভাঙ্গুড়া, পাবনা</a:t>
            </a:r>
            <a:endParaRPr lang="en-US" sz="3600" dirty="0"/>
          </a:p>
          <a:p>
            <a:r>
              <a:rPr lang="bn-BD" sz="3600" dirty="0"/>
              <a:t>মোবা</a:t>
            </a:r>
            <a:r>
              <a:rPr lang="en-US" sz="3600" dirty="0"/>
              <a:t>: </a:t>
            </a:r>
            <a:r>
              <a:rPr lang="bn-BD" sz="3600" dirty="0" smtClean="0"/>
              <a:t>০১৭</a:t>
            </a:r>
            <a:r>
              <a:rPr lang="en-US" sz="3600" dirty="0" smtClean="0"/>
              <a:t>৩৩১১৩৯৮৮</a:t>
            </a:r>
            <a:endParaRPr lang="en-US" sz="3600" dirty="0"/>
          </a:p>
          <a:p>
            <a:r>
              <a:rPr lang="en-US" sz="3600" dirty="0"/>
              <a:t>E-mail</a:t>
            </a:r>
            <a:r>
              <a:rPr lang="en-US" sz="3600"/>
              <a:t>: </a:t>
            </a:r>
            <a:r>
              <a:rPr lang="en-US" sz="3600" smtClean="0"/>
              <a:t>md.farhadali</a:t>
            </a:r>
            <a:r>
              <a:rPr lang="en-US" sz="3600" smtClean="0"/>
              <a:t>@ymail.com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3"/>
            <a:ext cx="9144000" cy="686606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54"/>
            <a:ext cx="9144000" cy="687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LIT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881" y="98286"/>
            <a:ext cx="8229600" cy="1219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445346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তথ্য প্রযুক্তি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630" y="2644914"/>
            <a:ext cx="6553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২টি আধুনিক তথ্য প্রযুক্তির নাম বল।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630" y="3510914"/>
            <a:ext cx="795121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আধুনিক তথ্য প্রযুক্তির কয়েকটি মাধ্যমের নাম বল।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887" y="4572000"/>
            <a:ext cx="7369325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কীভাবে তথ্য প্রযুক্তির সঠিক ব্যবহার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করতে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752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800" b="0" dirty="0" smtClean="0"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র কাজ</a:t>
            </a:r>
            <a:endParaRPr lang="en-US" sz="48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04" y="3048000"/>
            <a:ext cx="8692896" cy="27150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আমাদের দৈনন্দিন জীবনে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করতে পারি?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4125"/>
            <a:ext cx="9143999" cy="2001245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5370"/>
            <a:ext cx="91440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9" t="21890" r="1313" b="12189"/>
          <a:stretch/>
        </p:blipFill>
        <p:spPr>
          <a:xfrm>
            <a:off x="0" y="0"/>
            <a:ext cx="9144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</a:p>
          <a:p>
            <a:pPr algn="ctr"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পরিচিতি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57400"/>
            <a:ext cx="9144000" cy="464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প্রযুক্তি কি তা বলতে পারবে।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kern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প্রযুক্তি সংশ্লিষ্ট বিভিন্ন যন্ত্রপাতির নাম বলতে পারবে।</a:t>
            </a:r>
          </a:p>
          <a:p>
            <a:pPr algn="just"/>
            <a:endParaRPr lang="bn-BD" sz="2000" kern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kern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বর্ণনা করতে পারবে।</a:t>
            </a:r>
          </a:p>
          <a:p>
            <a:pPr algn="just"/>
            <a:endParaRPr lang="bn-BD" sz="2000" kern="1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kern="1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প্রযুক্তির বিভিন্ন মাধ্যমগুলো ব্যবহার করে কিভাবে উন্নত সেবা পেতে পারি তা বর্ননা করতে পারবে।</a:t>
            </a:r>
            <a:endParaRPr lang="en-US" sz="4000" kern="1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79614"/>
            <a:ext cx="4114800" cy="3173186"/>
          </a:xfrm>
          <a:prstGeom prst="rect">
            <a:avLst/>
          </a:prstGeom>
        </p:spPr>
      </p:pic>
      <p:pic>
        <p:nvPicPr>
          <p:cNvPr id="5" name="Picture 4" descr="family-watching-tv-300a-100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12494"/>
            <a:ext cx="4114800" cy="3173186"/>
          </a:xfrm>
          <a:prstGeom prst="rect">
            <a:avLst/>
          </a:prstGeom>
        </p:spPr>
      </p:pic>
      <p:pic>
        <p:nvPicPr>
          <p:cNvPr id="6" name="Picture 5" descr="tp-bangladesh-garment-cp-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05200"/>
            <a:ext cx="4648200" cy="3246361"/>
          </a:xfrm>
          <a:prstGeom prst="rect">
            <a:avLst/>
          </a:prstGeom>
        </p:spPr>
      </p:pic>
      <p:pic>
        <p:nvPicPr>
          <p:cNvPr id="7" name="Picture 6" descr="crane_sea_po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4648200" cy="3200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1219200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ভারী মালামাল উঠানোর প্রযুক্তি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2362200"/>
            <a:ext cx="3886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 মাড়াই প্রযুক্তি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953000"/>
            <a:ext cx="4267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 নেভানো প্রযুক্তি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5638800"/>
            <a:ext cx="3733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দুরের সংবাদ ও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 দেখার প্রযুক্তি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0" y="381000"/>
            <a:ext cx="10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ক্রেন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79598" y="116746"/>
            <a:ext cx="1898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হারভেষ্টার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886200"/>
            <a:ext cx="3118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ট্যানটনিক লিভার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3581400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3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229600" cy="31722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পরিচিতি এবং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900" y="228600"/>
            <a:ext cx="7086600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</a:rPr>
              <a:t>আজকের পাঠ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008_original_300_199_pjpeg_2542798_e8a87307ea0821c999244a0148aa334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71450"/>
            <a:ext cx="8610600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0718023515-man-phone-tv-computer-story-top.jpg"/>
          <p:cNvPicPr>
            <a:picLocks noChangeAspect="1"/>
          </p:cNvPicPr>
          <p:nvPr/>
        </p:nvPicPr>
        <p:blipFill>
          <a:blip r:embed="rId3"/>
          <a:srcRect r="885"/>
          <a:stretch>
            <a:fillRect/>
          </a:stretch>
        </p:blipFill>
        <p:spPr>
          <a:xfrm>
            <a:off x="2286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791200" y="2612183"/>
            <a:ext cx="2514600" cy="609600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sp>
        <p:nvSpPr>
          <p:cNvPr id="28" name="Oval Callout 27"/>
          <p:cNvSpPr/>
          <p:nvPr/>
        </p:nvSpPr>
        <p:spPr>
          <a:xfrm>
            <a:off x="1410837" y="2049213"/>
            <a:ext cx="1828800" cy="685800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38400" y="2743200"/>
            <a:ext cx="1143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23.11.201210.05.05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3221783"/>
            <a:ext cx="1143000" cy="76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23.11.201210.05.07 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1955</TotalTime>
  <Words>209</Words>
  <Application>Microsoft Office PowerPoint</Application>
  <PresentationFormat>On-screen Show (4:3)</PresentationFormat>
  <Paragraphs>54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Ion</vt:lpstr>
      <vt:lpstr>Organic</vt:lpstr>
      <vt:lpstr>Slide 1</vt:lpstr>
      <vt:lpstr>শিক্ষক পরিচিতি</vt:lpstr>
      <vt:lpstr>পাঠ পরিচিতি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জোড়ায় কাজ</vt:lpstr>
      <vt:lpstr>Slide 15</vt:lpstr>
      <vt:lpstr>তথ্য ও যোগাযোগ প্রযুক্তির ব্যবহার </vt:lpstr>
      <vt:lpstr>Slide 17</vt:lpstr>
      <vt:lpstr>Slide 18</vt:lpstr>
      <vt:lpstr>Slide 19</vt:lpstr>
      <vt:lpstr>Slide 20</vt:lpstr>
      <vt:lpstr>Slide 21</vt:lpstr>
      <vt:lpstr>Slide 22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MULTIMEDIA</dc:creator>
  <cp:lastModifiedBy>nova</cp:lastModifiedBy>
  <cp:revision>394</cp:revision>
  <dcterms:created xsi:type="dcterms:W3CDTF">2006-08-16T00:00:00Z</dcterms:created>
  <dcterms:modified xsi:type="dcterms:W3CDTF">2021-01-13T15:15:01Z</dcterms:modified>
</cp:coreProperties>
</file>