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70" r:id="rId3"/>
    <p:sldId id="266" r:id="rId4"/>
    <p:sldId id="262" r:id="rId5"/>
    <p:sldId id="272" r:id="rId6"/>
    <p:sldId id="259" r:id="rId7"/>
    <p:sldId id="260" r:id="rId8"/>
    <p:sldId id="273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3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FE0A1-E737-409E-B70F-FE5A3C423771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BC08D-723D-4C54-9512-5C96F424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শিক্ষক এবং পাঠ পরিচিতি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580AC0-84FA-40F7-AB33-D8096ACA77DA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11D7E-0D24-4AB9-AEEA-C12C61D83127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DFF44F-F5DB-490A-94A3-B992B9D283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facebook computer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953000"/>
          </a:xfrm>
          <a:prstGeom prst="rect">
            <a:avLst/>
          </a:prstGeom>
          <a:noFill/>
        </p:spPr>
      </p:pic>
      <p:pic>
        <p:nvPicPr>
          <p:cNvPr id="1026" name="Picture 2" descr="E:\Flower\flower well come copy.jpg"/>
          <p:cNvPicPr>
            <a:picLocks noChangeAspect="1" noChangeArrowheads="1"/>
          </p:cNvPicPr>
          <p:nvPr/>
        </p:nvPicPr>
        <p:blipFill>
          <a:blip r:embed="rId3"/>
          <a:srcRect l="12800" t="14400" r="14667" b="56800"/>
          <a:stretch>
            <a:fillRect/>
          </a:stretch>
        </p:blipFill>
        <p:spPr bwMode="auto">
          <a:xfrm>
            <a:off x="2641600" y="609600"/>
            <a:ext cx="6908800" cy="1371600"/>
          </a:xfrm>
          <a:prstGeom prst="rect">
            <a:avLst/>
          </a:prstGeom>
          <a:noFill/>
        </p:spPr>
      </p:pic>
      <p:pic>
        <p:nvPicPr>
          <p:cNvPr id="2050" name="Picture 2" descr="C:\Users\facebook computer\Desktop\SMC 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2438400"/>
            <a:ext cx="11649648" cy="3907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1" y="5276672"/>
            <a:ext cx="1160969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1" name="Picture 3" descr="C:\Users\facebook computer\Desktop\SMC LOGO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" y="533401"/>
            <a:ext cx="1727200" cy="1302641"/>
          </a:xfrm>
          <a:prstGeom prst="rect">
            <a:avLst/>
          </a:prstGeom>
          <a:noFill/>
        </p:spPr>
      </p:pic>
      <p:pic>
        <p:nvPicPr>
          <p:cNvPr id="2052" name="Picture 4" descr="F:\F-Drive\01-Other`s\MS-WORD\SM College\Logo-web-version-300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55200" y="533400"/>
            <a:ext cx="18288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58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7935" y="1651373"/>
            <a:ext cx="6355830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ctr">
              <a:buFont typeface="Wingdings" pitchFamily="2" charset="2"/>
              <a:buChar char="q"/>
            </a:pP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ctr">
              <a:buFont typeface="Wingdings" pitchFamily="2" charset="2"/>
              <a:buChar char="q"/>
            </a:pP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289560"/>
            <a:ext cx="4145280" cy="12926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8569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9024" y="592362"/>
            <a:ext cx="384048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ধন্যবাদ-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05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acebook computer\Desktop\as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36800" y="838200"/>
            <a:ext cx="985520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2819402"/>
            <a:ext cx="7924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nv‡mb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636821"/>
            <a:ext cx="7924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Aa¨vcK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4246421"/>
            <a:ext cx="7924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36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4929341"/>
            <a:ext cx="7924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gvevBjt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01712411299, 01919950548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5417136"/>
            <a:ext cx="7924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gBjt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SutonnyMJ" pitchFamily="2" charset="0"/>
              </a:rPr>
              <a:t>zakirgsmconline@gmail.com</a:t>
            </a:r>
            <a:endParaRPr lang="en-US" sz="2400" b="1" spc="50" dirty="0" smtClean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5929751"/>
            <a:ext cx="79248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dmeyKt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MJ" pitchFamily="2" charset="0"/>
              </a:rPr>
              <a:t>facebook.com/zakir.smc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facebook computer\Desktop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2895601"/>
            <a:ext cx="3759200" cy="3383931"/>
          </a:xfrm>
          <a:prstGeom prst="rect">
            <a:avLst/>
          </a:prstGeom>
          <a:noFill/>
        </p:spPr>
      </p:pic>
      <p:pic>
        <p:nvPicPr>
          <p:cNvPr id="1028" name="Picture 4" descr="C:\Users\facebook computer\Desktop\SMC LOGO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" y="762001"/>
            <a:ext cx="2076451" cy="1566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106" y="265663"/>
            <a:ext cx="622693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32" y="1158926"/>
            <a:ext cx="9278913" cy="5219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2963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4628" y="743755"/>
            <a:ext cx="62394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nput-devices-icon-set-keyboard-mouse-joystick-scanner-web-camera-microphone-drawing-illustration-143349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105" y="1742739"/>
            <a:ext cx="6284260" cy="37705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824" y="2182590"/>
            <a:ext cx="4697505" cy="31085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ফ্লপি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84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4628" y="743755"/>
            <a:ext cx="62394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824" y="2182589"/>
            <a:ext cx="5375369" cy="31085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া্বি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515" y="1917258"/>
            <a:ext cx="4946911" cy="4189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484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" y="723330"/>
            <a:ext cx="10789920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0414" y="2359915"/>
            <a:ext cx="441117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এবং আউটপুট ডিভাইস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4000" y="2404885"/>
            <a:ext cx="4987480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ইনপুট এবং আউটপুট ডিভাইসের কাজ বর্ণনা করতে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3978852"/>
            <a:ext cx="5891134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কম্পিউটারের সাথে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IO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 সংযুক্ত করতে পারবে।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553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4861" y="499384"/>
            <a:ext cx="1057656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কিবোর্ড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71" y="2058361"/>
            <a:ext cx="4616473" cy="3970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685800" indent="-685800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685800" indent="-685800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কিবোর্ডে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১০৪-১১০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685800" indent="-6858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নিউমেরিক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স্পেশাল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540" y="4561719"/>
            <a:ext cx="4616473" cy="18158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2800" dirty="0" smtClean="0">
                <a:latin typeface="MS UI Gothic" pitchFamily="34" charset="-128"/>
                <a:ea typeface="MS UI Gothic" pitchFamily="34" charset="-128"/>
                <a:cs typeface="NikoshBAN" panose="02000000000000000000" pitchFamily="2" charset="0"/>
              </a:rPr>
              <a:t>F1- Microsoft Word Help</a:t>
            </a:r>
          </a:p>
          <a:p>
            <a:pPr marL="685800" indent="-685800"/>
            <a:r>
              <a:rPr lang="en-US" sz="2800" dirty="0" smtClean="0">
                <a:latin typeface="MS UI Gothic" pitchFamily="34" charset="-128"/>
                <a:ea typeface="MS UI Gothic" pitchFamily="34" charset="-128"/>
                <a:cs typeface="NikoshBAN" panose="02000000000000000000" pitchFamily="2" charset="0"/>
              </a:rPr>
              <a:t>F4-Program Close</a:t>
            </a:r>
          </a:p>
          <a:p>
            <a:pPr marL="685800" indent="-685800"/>
            <a:r>
              <a:rPr lang="en-US" sz="2800" dirty="0" smtClean="0">
                <a:latin typeface="MS UI Gothic" pitchFamily="34" charset="-128"/>
                <a:ea typeface="MS UI Gothic" pitchFamily="34" charset="-128"/>
                <a:cs typeface="NikoshBAN" panose="02000000000000000000" pitchFamily="2" charset="0"/>
              </a:rPr>
              <a:t>F5-Find &amp; Replace</a:t>
            </a:r>
          </a:p>
          <a:p>
            <a:pPr marL="685800" indent="-685800"/>
            <a:r>
              <a:rPr lang="en-US" sz="2800" dirty="0" smtClean="0">
                <a:latin typeface="MS UI Gothic" pitchFamily="34" charset="-128"/>
                <a:ea typeface="MS UI Gothic" pitchFamily="34" charset="-128"/>
                <a:cs typeface="NikoshBAN" panose="02000000000000000000" pitchFamily="2" charset="0"/>
              </a:rPr>
              <a:t>F7-Speling &amp; Grammar </a:t>
            </a:r>
            <a:endParaRPr lang="en-US" sz="2800" dirty="0">
              <a:latin typeface="MS UI Gothic" pitchFamily="34" charset="-128"/>
              <a:ea typeface="MS UI Gothic" pitchFamily="34" charset="-128"/>
              <a:cs typeface="NikoshBAN" panose="02000000000000000000" pitchFamily="2" charset="0"/>
            </a:endParaRPr>
          </a:p>
        </p:txBody>
      </p:sp>
      <p:pic>
        <p:nvPicPr>
          <p:cNvPr id="8" name="Picture 7" descr="input-devices-icon-set-keyboard-mouse-joystick-scanner-web-camera-microphone-drawing-illustration-143349020.jpg"/>
          <p:cNvPicPr>
            <a:picLocks noChangeAspect="1"/>
          </p:cNvPicPr>
          <p:nvPr/>
        </p:nvPicPr>
        <p:blipFill>
          <a:blip r:embed="rId2"/>
          <a:srcRect l="3330" t="19378" r="53256" b="51203"/>
          <a:stretch>
            <a:fillRect/>
          </a:stretch>
        </p:blipFill>
        <p:spPr>
          <a:xfrm>
            <a:off x="5921114" y="1828800"/>
            <a:ext cx="5186597" cy="2108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910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87" y="514374"/>
            <a:ext cx="1057656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ওসিআর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04142" y="2053790"/>
          <a:ext cx="9758598" cy="358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299"/>
                <a:gridCol w="4879299"/>
              </a:tblGrid>
              <a:tr h="5785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ওসিআর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ওএমআর</a:t>
                      </a:r>
                      <a:endParaRPr lang="en-US" dirty="0"/>
                    </a:p>
                  </a:txBody>
                  <a:tcPr/>
                </a:tc>
              </a:tr>
              <a:tr h="578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অপটিক্যাল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ক্যারেক্টার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রিডার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অপটিক্যাল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মার্ক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রিডার</a:t>
                      </a:r>
                      <a:endParaRPr lang="en-US" sz="2000" dirty="0"/>
                    </a:p>
                  </a:txBody>
                  <a:tcPr/>
                </a:tc>
              </a:tr>
              <a:tr h="9986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এটি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পেনসিলের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দাগ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ছাড়াও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বিভিন্ন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চিহ্ন</a:t>
                      </a:r>
                      <a:r>
                        <a:rPr lang="en-US" sz="2000" baseline="0" dirty="0" smtClean="0"/>
                        <a:t> ও </a:t>
                      </a:r>
                      <a:r>
                        <a:rPr lang="en-US" sz="2000" baseline="0" dirty="0" err="1" smtClean="0"/>
                        <a:t>বর্ন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বুঝতে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পারে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এটি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পেনসিলের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দাগ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বুঝতে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পারে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4266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চিঠির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পিন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কোর্ড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ইলেকট্রনিক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বিল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বাজার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সমিক্ষার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ক্ষেত্রে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ওসিআর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ব্যবহার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করা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হয়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নৈর্ব্যক্তিক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উত্তরপত্র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পরীক্ষনে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ওএমআর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ব্যবহার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করা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হয়</a:t>
                      </a:r>
                      <a:r>
                        <a:rPr lang="en-US" sz="2000" baseline="0" dirty="0" smtClean="0"/>
                        <a:t>। 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6910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395" y="1740286"/>
            <a:ext cx="9060602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কীবোর্ড কি?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কি?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4546" y="351416"/>
            <a:ext cx="3048000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86189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</TotalTime>
  <Words>318</Words>
  <Application>Microsoft Office PowerPoint</Application>
  <PresentationFormat>Custom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facebook computer</cp:lastModifiedBy>
  <cp:revision>78</cp:revision>
  <dcterms:created xsi:type="dcterms:W3CDTF">2019-09-21T14:28:46Z</dcterms:created>
  <dcterms:modified xsi:type="dcterms:W3CDTF">2021-01-13T15:55:26Z</dcterms:modified>
</cp:coreProperties>
</file>