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0" r:id="rId4"/>
    <p:sldMasterId id="2147483708" r:id="rId5"/>
  </p:sldMasterIdLst>
  <p:sldIdLst>
    <p:sldId id="256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8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3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00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85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95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74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79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44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8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8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6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57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59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15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93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27385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96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51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63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14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08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54014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97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827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68893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4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50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36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87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91229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7827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520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0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174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740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363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336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933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085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171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737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490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978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5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351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47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80561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798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702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450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745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22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2348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692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40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865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44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0671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7657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379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0056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093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144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4098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6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8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226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6419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2177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1455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43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79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2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7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102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201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150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EC8B2A-FF12-4591-BA6C-DD666C0613C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8EDA49-CE79-4480-86A0-ACE5B2F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8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9.jpg"/><Relationship Id="rId7" Type="http://schemas.openxmlformats.org/officeDocument/2006/relationships/image" Target="../media/image18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10" Type="http://schemas.openxmlformats.org/officeDocument/2006/relationships/image" Target="../media/image33.jpg"/><Relationship Id="rId4" Type="http://schemas.openxmlformats.org/officeDocument/2006/relationships/image" Target="../media/image16.jpg"/><Relationship Id="rId9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25.jpg"/><Relationship Id="rId7" Type="http://schemas.openxmlformats.org/officeDocument/2006/relationships/image" Target="../media/image18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21.jpg"/><Relationship Id="rId4" Type="http://schemas.openxmlformats.org/officeDocument/2006/relationships/image" Target="../media/image27.jpg"/><Relationship Id="rId9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4321" y="1993692"/>
            <a:ext cx="1034321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13800" dirty="0" smtClean="0">
                <a:solidFill>
                  <a:srgbClr val="FF0000"/>
                </a:solidFill>
              </a:rPr>
              <a:t> </a:t>
            </a:r>
            <a:r>
              <a:rPr lang="en-US" sz="13800" dirty="0" err="1" smtClean="0">
                <a:solidFill>
                  <a:srgbClr val="FF0000"/>
                </a:solidFill>
              </a:rPr>
              <a:t>শুভেচ্ছা</a:t>
            </a:r>
            <a:r>
              <a:rPr lang="en-US" sz="13800" dirty="0" smtClean="0">
                <a:solidFill>
                  <a:srgbClr val="FF0000"/>
                </a:solidFill>
              </a:rPr>
              <a:t> </a:t>
            </a:r>
            <a:endParaRPr lang="en-US" sz="13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1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2650" y="503874"/>
            <a:ext cx="2953062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7605712" y="3293262"/>
            <a:ext cx="989350" cy="43471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596936" y="3293260"/>
            <a:ext cx="989351" cy="4347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873276" y="3016686"/>
            <a:ext cx="2435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TAKA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87" y="2671762"/>
            <a:ext cx="3019425" cy="15144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4321" y="2924353"/>
            <a:ext cx="30504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২,2,এক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76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0980" y="528241"/>
            <a:ext cx="2953062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7330191" y="5221919"/>
            <a:ext cx="989350" cy="43471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743090" y="3293260"/>
            <a:ext cx="989351" cy="4347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43909" y="4437089"/>
            <a:ext cx="2748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214" y="2924353"/>
            <a:ext cx="30504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,5,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পাঁচ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038662"/>
            <a:ext cx="1976624" cy="21475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8" t="52071" r="3826"/>
          <a:stretch/>
        </p:blipFill>
        <p:spPr>
          <a:xfrm>
            <a:off x="5029200" y="4437089"/>
            <a:ext cx="1976623" cy="22785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95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9371" y="279368"/>
            <a:ext cx="360547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13" y="2060809"/>
            <a:ext cx="2130354" cy="2181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936" y="1423519"/>
            <a:ext cx="2540242" cy="2818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9"/>
          <a:stretch/>
        </p:blipFill>
        <p:spPr>
          <a:xfrm>
            <a:off x="97519" y="2302121"/>
            <a:ext cx="1857375" cy="1938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426" y="1202698"/>
            <a:ext cx="3513646" cy="3000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552" y="4476712"/>
            <a:ext cx="2937479" cy="22892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8" y="4557947"/>
            <a:ext cx="2114550" cy="2171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" t="2272" r="3078" b="2793"/>
          <a:stretch/>
        </p:blipFill>
        <p:spPr>
          <a:xfrm>
            <a:off x="2023142" y="2353573"/>
            <a:ext cx="1546502" cy="1888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345" y="4521643"/>
            <a:ext cx="2532258" cy="22443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657" y="4407771"/>
            <a:ext cx="3863415" cy="242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9"/>
          <a:stretch/>
        </p:blipFill>
        <p:spPr>
          <a:xfrm>
            <a:off x="2788340" y="549449"/>
            <a:ext cx="2124143" cy="2217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548" y="4072004"/>
            <a:ext cx="2623278" cy="2485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8340" y="2956933"/>
            <a:ext cx="2113613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9894" y="3408733"/>
            <a:ext cx="2248524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391185" y="1079292"/>
            <a:ext cx="397155" cy="2848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583293" y="4652728"/>
            <a:ext cx="397155" cy="2848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4912483" y="2023672"/>
            <a:ext cx="386625" cy="29015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8646826" y="5728740"/>
            <a:ext cx="386625" cy="29015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13023" y="4398932"/>
            <a:ext cx="2570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99108" y="1364105"/>
            <a:ext cx="197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2125" y="771613"/>
            <a:ext cx="197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33451" y="5036243"/>
            <a:ext cx="2728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BANGLADESH BANK,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FIVE TAKA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20761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340" y="470601"/>
            <a:ext cx="2130354" cy="21819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64" y="3996988"/>
            <a:ext cx="2532258" cy="2244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4966" y="2901921"/>
            <a:ext cx="2113613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8031" y="3175791"/>
            <a:ext cx="2248524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98033" y="4239682"/>
            <a:ext cx="2940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1391" y="1690346"/>
            <a:ext cx="3934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TEN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TAKA,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BANGLADESH BANK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474" y="839818"/>
            <a:ext cx="19714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প্রতিকৃতি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ব্যাংক,১০,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55047" y="4631321"/>
            <a:ext cx="2378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BANGLADESH BANK,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TWINTY TAKA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391185" y="1079292"/>
            <a:ext cx="397155" cy="2848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939009" y="4488915"/>
            <a:ext cx="397155" cy="2848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4888579" y="2073246"/>
            <a:ext cx="386625" cy="29015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8868422" y="5623809"/>
            <a:ext cx="386625" cy="29015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4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5" b="49808"/>
          <a:stretch/>
        </p:blipFill>
        <p:spPr>
          <a:xfrm>
            <a:off x="4167264" y="1888761"/>
            <a:ext cx="3402767" cy="184379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42" b="4598"/>
          <a:stretch/>
        </p:blipFill>
        <p:spPr>
          <a:xfrm>
            <a:off x="4167264" y="4107303"/>
            <a:ext cx="3402767" cy="181381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332155" y="355514"/>
            <a:ext cx="3072983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৫0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7570031" y="4824160"/>
            <a:ext cx="554636" cy="38009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599161" y="2461692"/>
            <a:ext cx="524656" cy="3489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38135" y="4437089"/>
            <a:ext cx="29695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BANGLADESH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BANK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,চাষাবাদ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FIFTY TAKA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62" y="1943676"/>
            <a:ext cx="30504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৫০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পঞ্চাশ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25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0755" y="154554"/>
            <a:ext cx="6355830" cy="92333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লোচনা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9520" y="1829948"/>
            <a:ext cx="2868237" cy="2479452"/>
            <a:chOff x="2856352" y="2146538"/>
            <a:chExt cx="3547911" cy="27013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6352" y="3424690"/>
              <a:ext cx="2281243" cy="139078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2" t="8846" r="3703" b="28813"/>
            <a:stretch/>
          </p:blipFill>
          <p:spPr>
            <a:xfrm>
              <a:off x="4069831" y="2158584"/>
              <a:ext cx="2334432" cy="122919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054" y="2146538"/>
              <a:ext cx="1153519" cy="125328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48" t="52071" r="3826"/>
            <a:stretch/>
          </p:blipFill>
          <p:spPr>
            <a:xfrm>
              <a:off x="5137595" y="3387777"/>
              <a:ext cx="1266668" cy="146012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9"/>
          <a:stretch/>
        </p:blipFill>
        <p:spPr>
          <a:xfrm>
            <a:off x="6229110" y="1648316"/>
            <a:ext cx="1361742" cy="14213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27" y="1783830"/>
            <a:ext cx="1776430" cy="14685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145" y="3060208"/>
            <a:ext cx="1749066" cy="1550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5" b="49808"/>
          <a:stretch/>
        </p:blipFill>
        <p:spPr>
          <a:xfrm>
            <a:off x="7625211" y="3335683"/>
            <a:ext cx="2002853" cy="12747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32598" y="4791336"/>
            <a:ext cx="442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দল-১: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61351" y="4733189"/>
            <a:ext cx="5681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দলঃ২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27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22" y="0"/>
            <a:ext cx="48718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60367" y="-1"/>
            <a:ext cx="5131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42" b="4598"/>
          <a:stretch/>
        </p:blipFill>
        <p:spPr>
          <a:xfrm>
            <a:off x="7944786" y="4680826"/>
            <a:ext cx="3057994" cy="163003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9923" y="3630116"/>
            <a:ext cx="4437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1936" y="3630116"/>
            <a:ext cx="5131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34"/>
          <a:stretch/>
        </p:blipFill>
        <p:spPr>
          <a:xfrm>
            <a:off x="1182816" y="4796384"/>
            <a:ext cx="1514710" cy="1514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9" r="3646"/>
          <a:stretch/>
        </p:blipFill>
        <p:spPr>
          <a:xfrm>
            <a:off x="290902" y="1736010"/>
            <a:ext cx="1364105" cy="1514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31"/>
          <a:stretch/>
        </p:blipFill>
        <p:spPr>
          <a:xfrm>
            <a:off x="7194926" y="1776416"/>
            <a:ext cx="1499720" cy="1514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27"/>
          <a:stretch/>
        </p:blipFill>
        <p:spPr>
          <a:xfrm>
            <a:off x="2177523" y="1862276"/>
            <a:ext cx="2130354" cy="10947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06"/>
          <a:stretch/>
        </p:blipFill>
        <p:spPr>
          <a:xfrm>
            <a:off x="8812085" y="1946560"/>
            <a:ext cx="2532258" cy="13443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3092" y="929560"/>
            <a:ext cx="41972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68352" y="978951"/>
            <a:ext cx="41972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4924" y="906052"/>
            <a:ext cx="41972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32838" y="978951"/>
            <a:ext cx="41972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4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13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2137" y="614598"/>
            <a:ext cx="2683240" cy="92333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944517" y="1969606"/>
            <a:ext cx="3869448" cy="303881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2380412" y="5149152"/>
            <a:ext cx="82012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নোটকে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খুচরো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4222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9637" y="1899138"/>
            <a:ext cx="63498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AU" sz="96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741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2"/>
            </a:gs>
            <a:gs pos="4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1500" y="323850"/>
            <a:ext cx="2843759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4484" y="1644699"/>
            <a:ext cx="4191328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সৈয়দা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তাহমিনা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বড়উঠান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526" y="2228315"/>
            <a:ext cx="990600" cy="12341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845" y="2228315"/>
            <a:ext cx="990600" cy="123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3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86150" y="2804607"/>
            <a:ext cx="4785653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60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endParaRPr lang="en-US" sz="6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2406671"/>
            <a:ext cx="3600450" cy="2803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"/>
          <a:stretch/>
        </p:blipFill>
        <p:spPr>
          <a:xfrm>
            <a:off x="171450" y="2372172"/>
            <a:ext cx="3314700" cy="28038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76725" y="98346"/>
            <a:ext cx="38671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6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9050" y="1206342"/>
            <a:ext cx="4762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7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50" y="5176034"/>
            <a:ext cx="1135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পাঠ্যাংশঃবাংলাদেশি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সময়ঃ৩৫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56259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75" y="3124200"/>
            <a:ext cx="8763000" cy="21236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১৫.1.1 দেশে প্রচলিত সকল মুদ্রা ও নোট শনাক্ত করতে পারবে।</a:t>
            </a:r>
            <a:endParaRPr lang="en-US" sz="239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1450" y="476250"/>
            <a:ext cx="4514850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797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152400"/>
            <a:ext cx="40767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 ছবি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9"/>
          <a:stretch/>
        </p:blipFill>
        <p:spPr>
          <a:xfrm>
            <a:off x="523441" y="1885881"/>
            <a:ext cx="2124143" cy="2217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738" y="1979222"/>
            <a:ext cx="2532258" cy="22443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151" y="1858709"/>
            <a:ext cx="2623278" cy="248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95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75" y="2942359"/>
            <a:ext cx="10896600" cy="186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</a:t>
            </a:r>
            <a:r>
              <a:rPr lang="en-US" sz="115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115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115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endParaRPr lang="en-US" sz="115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2450" y="590550"/>
            <a:ext cx="3143250" cy="101566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11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7143" y="0"/>
            <a:ext cx="4135581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5" y="1791132"/>
            <a:ext cx="5902037" cy="40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8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9371" y="279368"/>
            <a:ext cx="3440583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9325" y="1707434"/>
            <a:ext cx="9808153" cy="3202706"/>
            <a:chOff x="459798" y="1264363"/>
            <a:chExt cx="9808153" cy="541737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12"/>
            <a:stretch/>
          </p:blipFill>
          <p:spPr>
            <a:xfrm>
              <a:off x="7229476" y="1264363"/>
              <a:ext cx="1944504" cy="22241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4356" y="3488463"/>
              <a:ext cx="3123595" cy="319327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798" y="1264363"/>
              <a:ext cx="6769678" cy="541737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3980" y="1264363"/>
              <a:ext cx="1093971" cy="22241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809469" y="5414876"/>
            <a:ext cx="10643016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1টাকা,২টাকা,৫টাকাএই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মুদ্রাগুলো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32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7129" y="524656"/>
            <a:ext cx="2953062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71" y="4263265"/>
            <a:ext cx="3387777" cy="16728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" t="8846" r="3703" b="28813"/>
          <a:stretch/>
        </p:blipFill>
        <p:spPr>
          <a:xfrm>
            <a:off x="4159771" y="1963710"/>
            <a:ext cx="3387777" cy="17838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Left Arrow 7"/>
          <p:cNvSpPr/>
          <p:nvPr/>
        </p:nvSpPr>
        <p:spPr>
          <a:xfrm>
            <a:off x="7734925" y="2638267"/>
            <a:ext cx="989350" cy="43471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7734925" y="4882327"/>
            <a:ext cx="989350" cy="43471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983043" y="2638267"/>
            <a:ext cx="989351" cy="4347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998034" y="4882327"/>
            <a:ext cx="974360" cy="4347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11652" y="2233534"/>
            <a:ext cx="30504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১,1,এক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9765" y="2218543"/>
            <a:ext cx="2435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ONE TAKA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778433"/>
            <a:ext cx="3387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বাংলাদেশ,১,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11652" y="4561075"/>
            <a:ext cx="2435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ONE TAKA </a:t>
            </a:r>
          </a:p>
        </p:txBody>
      </p:sp>
    </p:spTree>
    <p:extLst>
      <p:ext uri="{BB962C8B-B14F-4D97-AF65-F5344CB8AC3E}">
        <p14:creationId xmlns:p14="http://schemas.microsoft.com/office/powerpoint/2010/main" val="329110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5400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4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267</Words>
  <Application>Microsoft Office PowerPoint</Application>
  <PresentationFormat>Widescreen</PresentationFormat>
  <Paragraphs>76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Franklin Gothic Book</vt:lpstr>
      <vt:lpstr>Garamond</vt:lpstr>
      <vt:lpstr>NikoshBAN</vt:lpstr>
      <vt:lpstr>Times New Roman</vt:lpstr>
      <vt:lpstr>Wingdings 3</vt:lpstr>
      <vt:lpstr>Office Theme</vt:lpstr>
      <vt:lpstr>Ion</vt:lpstr>
      <vt:lpstr>Crop</vt:lpstr>
      <vt:lpstr>1_Ion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Afrida</dc:creator>
  <cp:lastModifiedBy>User</cp:lastModifiedBy>
  <cp:revision>74</cp:revision>
  <dcterms:created xsi:type="dcterms:W3CDTF">2019-03-28T08:29:51Z</dcterms:created>
  <dcterms:modified xsi:type="dcterms:W3CDTF">2021-01-12T19:16:59Z</dcterms:modified>
</cp:coreProperties>
</file>