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397" autoAdjust="0"/>
  </p:normalViewPr>
  <p:slideViewPr>
    <p:cSldViewPr snapToGrid="0">
      <p:cViewPr varScale="1">
        <p:scale>
          <a:sx n="63" d="100"/>
          <a:sy n="63" d="100"/>
        </p:scale>
        <p:origin x="2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CBC98-4634-4D79-B195-E2020D2CE5C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1E2EF-FB15-4F59-AAD3-70C63B83A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1E2EF-FB15-4F59-AAD3-70C63B83AF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1E2EF-FB15-4F59-AAD3-70C63B83AF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1E2EF-FB15-4F59-AAD3-70C63B83AF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8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70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12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7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1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E20926-4D58-44C6-9A03-E5527C94B42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5AFFA0-0BC8-4480-AFCC-E95E5AD62B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35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54299E-50E3-4354-865A-87004EF7B318}"/>
              </a:ext>
            </a:extLst>
          </p:cNvPr>
          <p:cNvSpPr txBox="1"/>
          <p:nvPr/>
        </p:nvSpPr>
        <p:spPr>
          <a:xfrm>
            <a:off x="665019" y="969818"/>
            <a:ext cx="900545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8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8800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F17672-0871-46E8-B1E5-D4EC2E14D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4" y="969818"/>
            <a:ext cx="8659090" cy="520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38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726893-BFDE-4A18-86AB-4D098FD6215F}"/>
                  </a:ext>
                </a:extLst>
              </p:cNvPr>
              <p:cNvSpPr txBox="1"/>
              <p:nvPr/>
            </p:nvSpPr>
            <p:spPr>
              <a:xfrm>
                <a:off x="441960" y="2072640"/>
                <a:ext cx="1065276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‘খ’ </a:t>
                </a:r>
                <a:r>
                  <a:rPr lang="en-US" sz="4400" dirty="0" err="1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</a:p>
              <a:p>
                <a:r>
                  <a:rPr lang="en-US" sz="4400" dirty="0" err="1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</a:t>
                </a:r>
                <a:r>
                  <a:rPr lang="bn-BD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 = ৩ক-</a:t>
                </a:r>
                <a:r>
                  <a:rPr lang="bn-BD" sz="44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endParaRPr lang="en-US" sz="44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৫০তম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৩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৫০-১ = ১৪৯		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6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en-US" sz="5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ক=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পদসংখ্যা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</a:p>
              <a:p>
                <a:r>
                  <a:rPr lang="en-US" sz="40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৫০ ত</a:t>
                </a:r>
                <a:r>
                  <a:rPr lang="bn-BD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চতুর</a:t>
                </a:r>
                <a:r>
                  <a:rPr lang="bn-BD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</a:t>
                </a:r>
                <a:r>
                  <a:rPr lang="bn-BD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 </a:t>
                </a:r>
                <a:r>
                  <a:rPr lang="en-US" sz="40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থাকবে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১৪৯টি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726893-BFDE-4A18-86AB-4D098FD62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" y="2072640"/>
                <a:ext cx="10652760" cy="3785652"/>
              </a:xfrm>
              <a:prstGeom prst="rect">
                <a:avLst/>
              </a:prstGeom>
              <a:blipFill>
                <a:blip r:embed="rId2"/>
                <a:stretch>
                  <a:fillRect l="-2347" t="-5314" r="-2690" b="-3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B4302EF-C019-464B-881D-945498350C6C}"/>
              </a:ext>
            </a:extLst>
          </p:cNvPr>
          <p:cNvSpPr txBox="1"/>
          <p:nvPr/>
        </p:nvSpPr>
        <p:spPr>
          <a:xfrm>
            <a:off x="4671060" y="137159"/>
            <a:ext cx="284988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াধান</a:t>
            </a:r>
            <a:r>
              <a:rPr lang="en-US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95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E37AB-1EE8-4839-84C2-5B2A8AF6E6B9}"/>
              </a:ext>
            </a:extLst>
          </p:cNvPr>
          <p:cNvSpPr txBox="1"/>
          <p:nvPr/>
        </p:nvSpPr>
        <p:spPr>
          <a:xfrm>
            <a:off x="4671060" y="137159"/>
            <a:ext cx="284988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অভীক্</a:t>
            </a:r>
            <a:r>
              <a:rPr lang="bn-BD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 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5A73224-F6A7-4584-B64F-0F05248DB854}"/>
              </a:ext>
            </a:extLst>
          </p:cNvPr>
          <p:cNvSpPr/>
          <p:nvPr/>
        </p:nvSpPr>
        <p:spPr>
          <a:xfrm>
            <a:off x="1222717" y="1200444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53645B7-201B-4FB7-82D2-863CBF9DBAB9}"/>
              </a:ext>
            </a:extLst>
          </p:cNvPr>
          <p:cNvSpPr/>
          <p:nvPr/>
        </p:nvSpPr>
        <p:spPr>
          <a:xfrm rot="10800000">
            <a:off x="1603716" y="1186375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8C20604-C312-4AF5-84E7-58AA64162950}"/>
              </a:ext>
            </a:extLst>
          </p:cNvPr>
          <p:cNvSpPr/>
          <p:nvPr/>
        </p:nvSpPr>
        <p:spPr>
          <a:xfrm rot="10800000">
            <a:off x="3766616" y="119809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873E457-BB47-479F-8352-8FC1AD2CC04A}"/>
              </a:ext>
            </a:extLst>
          </p:cNvPr>
          <p:cNvSpPr/>
          <p:nvPr/>
        </p:nvSpPr>
        <p:spPr>
          <a:xfrm>
            <a:off x="1981198" y="1198096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0C9D1296-BB70-4E31-B071-18D39C39B383}"/>
              </a:ext>
            </a:extLst>
          </p:cNvPr>
          <p:cNvSpPr/>
          <p:nvPr/>
        </p:nvSpPr>
        <p:spPr>
          <a:xfrm rot="10800000">
            <a:off x="4530963" y="120044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3FA0B561-DDDB-415E-A98D-F908C9234675}"/>
              </a:ext>
            </a:extLst>
          </p:cNvPr>
          <p:cNvSpPr/>
          <p:nvPr/>
        </p:nvSpPr>
        <p:spPr>
          <a:xfrm>
            <a:off x="4151139" y="119574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16E3B4-AB76-41A6-9741-298247DB11DC}"/>
              </a:ext>
            </a:extLst>
          </p:cNvPr>
          <p:cNvSpPr/>
          <p:nvPr/>
        </p:nvSpPr>
        <p:spPr>
          <a:xfrm rot="10800000">
            <a:off x="5288272" y="119809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516AA01-0C3E-41AB-A5AC-ED9093B87D1D}"/>
              </a:ext>
            </a:extLst>
          </p:cNvPr>
          <p:cNvSpPr/>
          <p:nvPr/>
        </p:nvSpPr>
        <p:spPr>
          <a:xfrm>
            <a:off x="4908452" y="1207469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82A150D-168E-4D0D-9AF3-345E8FD0DB24}"/>
              </a:ext>
            </a:extLst>
          </p:cNvPr>
          <p:cNvSpPr/>
          <p:nvPr/>
        </p:nvSpPr>
        <p:spPr>
          <a:xfrm rot="10800000">
            <a:off x="7888457" y="1254367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7EB4BC2-B4AB-47F3-A7DE-DD25CE5F10B8}"/>
              </a:ext>
            </a:extLst>
          </p:cNvPr>
          <p:cNvSpPr/>
          <p:nvPr/>
        </p:nvSpPr>
        <p:spPr>
          <a:xfrm rot="10800000">
            <a:off x="8662176" y="125202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B7730C5-3A67-460F-837E-96C9A95AF7B6}"/>
              </a:ext>
            </a:extLst>
          </p:cNvPr>
          <p:cNvSpPr/>
          <p:nvPr/>
        </p:nvSpPr>
        <p:spPr>
          <a:xfrm>
            <a:off x="8281180" y="127780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E4A903C-FE34-4268-A8A0-D76A3DC0E1E8}"/>
              </a:ext>
            </a:extLst>
          </p:cNvPr>
          <p:cNvSpPr/>
          <p:nvPr/>
        </p:nvSpPr>
        <p:spPr>
          <a:xfrm rot="10800000">
            <a:off x="9435897" y="126374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D6A2519-73CB-4F64-95FD-DB97569D881D}"/>
              </a:ext>
            </a:extLst>
          </p:cNvPr>
          <p:cNvSpPr/>
          <p:nvPr/>
        </p:nvSpPr>
        <p:spPr>
          <a:xfrm>
            <a:off x="9039665" y="127546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43AB867-ED0D-4AD1-982E-F6D42A6C772A}"/>
              </a:ext>
            </a:extLst>
          </p:cNvPr>
          <p:cNvSpPr/>
          <p:nvPr/>
        </p:nvSpPr>
        <p:spPr>
          <a:xfrm rot="10800000">
            <a:off x="10227206" y="126374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C35623A-C582-4456-8104-5C15A22F8C08}"/>
              </a:ext>
            </a:extLst>
          </p:cNvPr>
          <p:cNvSpPr/>
          <p:nvPr/>
        </p:nvSpPr>
        <p:spPr>
          <a:xfrm>
            <a:off x="9830974" y="127546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0C31FD-0695-4BB2-8828-B37E11EEFBA7}"/>
              </a:ext>
            </a:extLst>
          </p:cNvPr>
          <p:cNvSpPr txBox="1"/>
          <p:nvPr/>
        </p:nvSpPr>
        <p:spPr>
          <a:xfrm>
            <a:off x="1669442" y="1624075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EC0D82-F181-4178-8215-AB7E7888CE9F}"/>
              </a:ext>
            </a:extLst>
          </p:cNvPr>
          <p:cNvSpPr txBox="1"/>
          <p:nvPr/>
        </p:nvSpPr>
        <p:spPr>
          <a:xfrm>
            <a:off x="4469645" y="1828384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55F4A1-8AD1-42D6-A2C4-3C256DD1BE2F}"/>
              </a:ext>
            </a:extLst>
          </p:cNvPr>
          <p:cNvSpPr txBox="1"/>
          <p:nvPr/>
        </p:nvSpPr>
        <p:spPr>
          <a:xfrm>
            <a:off x="8820596" y="1788642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3B3C53A-5684-4763-BCDD-C6851FBB00E7}"/>
              </a:ext>
            </a:extLst>
          </p:cNvPr>
          <p:cNvSpPr/>
          <p:nvPr/>
        </p:nvSpPr>
        <p:spPr>
          <a:xfrm rot="10800000" flipH="1">
            <a:off x="2128322" y="1979241"/>
            <a:ext cx="2281866" cy="284817"/>
          </a:xfrm>
          <a:prstGeom prst="arc">
            <a:avLst>
              <a:gd name="adj1" fmla="val 10819833"/>
              <a:gd name="adj2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AE1CBAF-6C41-4833-BABD-CC6E67F6D1A5}"/>
              </a:ext>
            </a:extLst>
          </p:cNvPr>
          <p:cNvSpPr/>
          <p:nvPr/>
        </p:nvSpPr>
        <p:spPr>
          <a:xfrm rot="10800000" flipH="1">
            <a:off x="5093676" y="1828385"/>
            <a:ext cx="3655154" cy="474783"/>
          </a:xfrm>
          <a:prstGeom prst="arc">
            <a:avLst>
              <a:gd name="adj1" fmla="val 10819833"/>
              <a:gd name="adj2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8AC9F0-4FB6-406E-AA09-B29453120F7F}"/>
              </a:ext>
            </a:extLst>
          </p:cNvPr>
          <p:cNvSpPr txBox="1"/>
          <p:nvPr/>
        </p:nvSpPr>
        <p:spPr>
          <a:xfrm>
            <a:off x="226257" y="2731033"/>
            <a:ext cx="5035059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্রে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DB0163-9942-4AFB-BA4E-256D0CFE4C5C}"/>
              </a:ext>
            </a:extLst>
          </p:cNvPr>
          <p:cNvSpPr txBox="1"/>
          <p:nvPr/>
        </p:nvSpPr>
        <p:spPr>
          <a:xfrm>
            <a:off x="213360" y="4038600"/>
            <a:ext cx="2269591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735F3D-C2E9-41E0-90A5-4CEB80B1E691}"/>
              </a:ext>
            </a:extLst>
          </p:cNvPr>
          <p:cNvSpPr txBox="1"/>
          <p:nvPr/>
        </p:nvSpPr>
        <p:spPr>
          <a:xfrm>
            <a:off x="3343421" y="4038600"/>
            <a:ext cx="2269591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৯ 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D2B031-9D27-47C0-B809-81B74A20A77F}"/>
              </a:ext>
            </a:extLst>
          </p:cNvPr>
          <p:cNvSpPr txBox="1"/>
          <p:nvPr/>
        </p:nvSpPr>
        <p:spPr>
          <a:xfrm>
            <a:off x="6473482" y="4038600"/>
            <a:ext cx="2269591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 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1C7361-C00A-4CFA-A77B-A6D8EC7DE0D0}"/>
              </a:ext>
            </a:extLst>
          </p:cNvPr>
          <p:cNvSpPr txBox="1"/>
          <p:nvPr/>
        </p:nvSpPr>
        <p:spPr>
          <a:xfrm>
            <a:off x="9602374" y="4038599"/>
            <a:ext cx="2269591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F075-B9AB-4874-9901-CBA629D301F2}"/>
                  </a:ext>
                </a:extLst>
              </p:cNvPr>
              <p:cNvSpPr txBox="1"/>
              <p:nvPr/>
            </p:nvSpPr>
            <p:spPr>
              <a:xfrm>
                <a:off x="7001653" y="2613546"/>
                <a:ext cx="2403188" cy="30623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0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F075-B9AB-4874-9901-CBA629D30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653" y="2613546"/>
                <a:ext cx="2403188" cy="30623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DE6D2C-0F6A-46D9-A301-284CD18B763A}"/>
                  </a:ext>
                </a:extLst>
              </p:cNvPr>
              <p:cNvSpPr txBox="1"/>
              <p:nvPr/>
            </p:nvSpPr>
            <p:spPr>
              <a:xfrm>
                <a:off x="9991827" y="2764206"/>
                <a:ext cx="2403188" cy="30623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0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DE6D2C-0F6A-46D9-A301-284CD18B7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1827" y="2764206"/>
                <a:ext cx="2403188" cy="30623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48A666-621E-42C9-8183-37531D853BB5}"/>
                  </a:ext>
                </a:extLst>
              </p:cNvPr>
              <p:cNvSpPr txBox="1"/>
              <p:nvPr/>
            </p:nvSpPr>
            <p:spPr>
              <a:xfrm>
                <a:off x="998579" y="2780460"/>
                <a:ext cx="2403188" cy="30623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0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48A666-621E-42C9-8183-37531D853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79" y="2780460"/>
                <a:ext cx="2403188" cy="30623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E611EC-FBFC-43B8-B50A-E219A3EBEA02}"/>
                  </a:ext>
                </a:extLst>
              </p:cNvPr>
              <p:cNvSpPr txBox="1"/>
              <p:nvPr/>
            </p:nvSpPr>
            <p:spPr>
              <a:xfrm rot="8010704">
                <a:off x="4817031" y="2764207"/>
                <a:ext cx="2403188" cy="30623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en-US" sz="199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E611EC-FBFC-43B8-B50A-E219A3EBE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010704">
                <a:off x="4817031" y="2764207"/>
                <a:ext cx="2403188" cy="30623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62AF6815-B3AB-4907-BA80-712834866568}"/>
              </a:ext>
            </a:extLst>
          </p:cNvPr>
          <p:cNvSpPr txBox="1"/>
          <p:nvPr/>
        </p:nvSpPr>
        <p:spPr>
          <a:xfrm>
            <a:off x="512192" y="5580192"/>
            <a:ext cx="7763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ানতে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অপশনে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05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EDF3BD-5056-46FF-A764-6E7FFED39576}"/>
              </a:ext>
            </a:extLst>
          </p:cNvPr>
          <p:cNvSpPr txBox="1"/>
          <p:nvPr/>
        </p:nvSpPr>
        <p:spPr>
          <a:xfrm>
            <a:off x="4556760" y="13037"/>
            <a:ext cx="3139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654FEC-6B05-4DFF-8C64-3949343F6442}"/>
              </a:ext>
            </a:extLst>
          </p:cNvPr>
          <p:cNvCxnSpPr/>
          <p:nvPr/>
        </p:nvCxnSpPr>
        <p:spPr>
          <a:xfrm flipH="1">
            <a:off x="533400" y="156972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6FC350-03B9-4B99-A24D-EFBAC9765247}"/>
              </a:ext>
            </a:extLst>
          </p:cNvPr>
          <p:cNvCxnSpPr>
            <a:cxnSpLocks/>
          </p:cNvCxnSpPr>
          <p:nvPr/>
        </p:nvCxnSpPr>
        <p:spPr>
          <a:xfrm>
            <a:off x="1127760" y="158496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58FEDF-DEB3-47E8-A0B5-2846F172D4D4}"/>
              </a:ext>
            </a:extLst>
          </p:cNvPr>
          <p:cNvCxnSpPr>
            <a:cxnSpLocks/>
          </p:cNvCxnSpPr>
          <p:nvPr/>
        </p:nvCxnSpPr>
        <p:spPr>
          <a:xfrm flipH="1">
            <a:off x="533400" y="278892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13C623-E514-4DA0-9784-4952229C2560}"/>
              </a:ext>
            </a:extLst>
          </p:cNvPr>
          <p:cNvCxnSpPr/>
          <p:nvPr/>
        </p:nvCxnSpPr>
        <p:spPr>
          <a:xfrm flipH="1">
            <a:off x="2545080" y="160020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4B61C4-17C5-4D53-BC2F-8ACB8194B94A}"/>
              </a:ext>
            </a:extLst>
          </p:cNvPr>
          <p:cNvCxnSpPr>
            <a:cxnSpLocks/>
          </p:cNvCxnSpPr>
          <p:nvPr/>
        </p:nvCxnSpPr>
        <p:spPr>
          <a:xfrm>
            <a:off x="3139440" y="161544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FF33C1-5679-4C09-BDE0-8F3C2CB2851E}"/>
              </a:ext>
            </a:extLst>
          </p:cNvPr>
          <p:cNvCxnSpPr>
            <a:cxnSpLocks/>
          </p:cNvCxnSpPr>
          <p:nvPr/>
        </p:nvCxnSpPr>
        <p:spPr>
          <a:xfrm flipH="1">
            <a:off x="2545080" y="281940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A5EBA5-7B6C-4D8C-8F94-944B9050106D}"/>
              </a:ext>
            </a:extLst>
          </p:cNvPr>
          <p:cNvCxnSpPr/>
          <p:nvPr/>
        </p:nvCxnSpPr>
        <p:spPr>
          <a:xfrm flipH="1">
            <a:off x="3855720" y="161544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9549A93-69CA-40D1-9F3D-617773958D63}"/>
              </a:ext>
            </a:extLst>
          </p:cNvPr>
          <p:cNvCxnSpPr>
            <a:cxnSpLocks/>
          </p:cNvCxnSpPr>
          <p:nvPr/>
        </p:nvCxnSpPr>
        <p:spPr>
          <a:xfrm>
            <a:off x="7101840" y="164592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601787C-3000-4916-B2AA-0F8F07A3B0F0}"/>
              </a:ext>
            </a:extLst>
          </p:cNvPr>
          <p:cNvCxnSpPr>
            <a:cxnSpLocks/>
          </p:cNvCxnSpPr>
          <p:nvPr/>
        </p:nvCxnSpPr>
        <p:spPr>
          <a:xfrm flipH="1">
            <a:off x="3139440" y="161544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B2FB800-2756-4141-8C4A-E0F31F47A743}"/>
              </a:ext>
            </a:extLst>
          </p:cNvPr>
          <p:cNvCxnSpPr/>
          <p:nvPr/>
        </p:nvCxnSpPr>
        <p:spPr>
          <a:xfrm flipH="1">
            <a:off x="5181600" y="163068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A22E4F-9B89-4973-8125-6189D4149FC4}"/>
              </a:ext>
            </a:extLst>
          </p:cNvPr>
          <p:cNvCxnSpPr>
            <a:cxnSpLocks/>
          </p:cNvCxnSpPr>
          <p:nvPr/>
        </p:nvCxnSpPr>
        <p:spPr>
          <a:xfrm>
            <a:off x="5775960" y="164592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CAEE94-F8C3-45A4-B06F-BC438688EE5A}"/>
              </a:ext>
            </a:extLst>
          </p:cNvPr>
          <p:cNvCxnSpPr>
            <a:cxnSpLocks/>
          </p:cNvCxnSpPr>
          <p:nvPr/>
        </p:nvCxnSpPr>
        <p:spPr>
          <a:xfrm flipH="1">
            <a:off x="5181600" y="284988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95B13B7-B893-432B-909D-717D6E87D895}"/>
              </a:ext>
            </a:extLst>
          </p:cNvPr>
          <p:cNvCxnSpPr/>
          <p:nvPr/>
        </p:nvCxnSpPr>
        <p:spPr>
          <a:xfrm flipH="1">
            <a:off x="6492240" y="164592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D1CE69-D29A-45BF-A245-B82BBCB169D0}"/>
              </a:ext>
            </a:extLst>
          </p:cNvPr>
          <p:cNvCxnSpPr>
            <a:cxnSpLocks/>
          </p:cNvCxnSpPr>
          <p:nvPr/>
        </p:nvCxnSpPr>
        <p:spPr>
          <a:xfrm flipH="1">
            <a:off x="5775960" y="164592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28D57A8-CE62-436D-895D-9462DA58DCD4}"/>
              </a:ext>
            </a:extLst>
          </p:cNvPr>
          <p:cNvCxnSpPr>
            <a:cxnSpLocks/>
          </p:cNvCxnSpPr>
          <p:nvPr/>
        </p:nvCxnSpPr>
        <p:spPr>
          <a:xfrm>
            <a:off x="6492240" y="2849880"/>
            <a:ext cx="132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D6EBD96-E5DF-4D96-BA38-D8776EB5610E}"/>
              </a:ext>
            </a:extLst>
          </p:cNvPr>
          <p:cNvCxnSpPr>
            <a:cxnSpLocks/>
          </p:cNvCxnSpPr>
          <p:nvPr/>
        </p:nvCxnSpPr>
        <p:spPr>
          <a:xfrm>
            <a:off x="10317480" y="163068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FE3BD0-CCEE-41B3-820B-8B75FE40C8BD}"/>
              </a:ext>
            </a:extLst>
          </p:cNvPr>
          <p:cNvCxnSpPr/>
          <p:nvPr/>
        </p:nvCxnSpPr>
        <p:spPr>
          <a:xfrm flipH="1">
            <a:off x="8397240" y="161544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0EA19EA-D126-4FCE-9FE3-5C7BE5DC1859}"/>
              </a:ext>
            </a:extLst>
          </p:cNvPr>
          <p:cNvCxnSpPr>
            <a:cxnSpLocks/>
          </p:cNvCxnSpPr>
          <p:nvPr/>
        </p:nvCxnSpPr>
        <p:spPr>
          <a:xfrm>
            <a:off x="8991600" y="1630680"/>
            <a:ext cx="716280" cy="1203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ED0C2D-5D02-4D4E-99D0-D9B9DC188E0D}"/>
              </a:ext>
            </a:extLst>
          </p:cNvPr>
          <p:cNvCxnSpPr>
            <a:cxnSpLocks/>
          </p:cNvCxnSpPr>
          <p:nvPr/>
        </p:nvCxnSpPr>
        <p:spPr>
          <a:xfrm flipH="1">
            <a:off x="8397240" y="283464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AEC2140-C9A0-4941-A282-BDDDD004E480}"/>
              </a:ext>
            </a:extLst>
          </p:cNvPr>
          <p:cNvCxnSpPr/>
          <p:nvPr/>
        </p:nvCxnSpPr>
        <p:spPr>
          <a:xfrm flipH="1">
            <a:off x="9707880" y="1630680"/>
            <a:ext cx="59436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BDF4BDB-A542-4AF2-AD40-497360306458}"/>
              </a:ext>
            </a:extLst>
          </p:cNvPr>
          <p:cNvCxnSpPr>
            <a:cxnSpLocks/>
          </p:cNvCxnSpPr>
          <p:nvPr/>
        </p:nvCxnSpPr>
        <p:spPr>
          <a:xfrm flipH="1">
            <a:off x="8991600" y="1630680"/>
            <a:ext cx="131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B62BD56-37B6-47F4-9B89-D3F8BFB6DD1B}"/>
              </a:ext>
            </a:extLst>
          </p:cNvPr>
          <p:cNvCxnSpPr>
            <a:cxnSpLocks/>
          </p:cNvCxnSpPr>
          <p:nvPr/>
        </p:nvCxnSpPr>
        <p:spPr>
          <a:xfrm>
            <a:off x="9707880" y="2834640"/>
            <a:ext cx="132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F74092E-8891-4331-A44A-35795ABF513B}"/>
              </a:ext>
            </a:extLst>
          </p:cNvPr>
          <p:cNvCxnSpPr/>
          <p:nvPr/>
        </p:nvCxnSpPr>
        <p:spPr>
          <a:xfrm>
            <a:off x="10302240" y="1630680"/>
            <a:ext cx="143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1C09B7-0BCB-4E0D-A6BC-A72388DA26B3}"/>
              </a:ext>
            </a:extLst>
          </p:cNvPr>
          <p:cNvCxnSpPr/>
          <p:nvPr/>
        </p:nvCxnSpPr>
        <p:spPr>
          <a:xfrm flipH="1">
            <a:off x="11033760" y="1645920"/>
            <a:ext cx="701040" cy="1173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B29AD05-AFB8-4956-A977-4DAA414708A6}"/>
              </a:ext>
            </a:extLst>
          </p:cNvPr>
          <p:cNvSpPr txBox="1"/>
          <p:nvPr/>
        </p:nvSpPr>
        <p:spPr>
          <a:xfrm>
            <a:off x="182146" y="3230879"/>
            <a:ext cx="11903907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াটার্ন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৫ক+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১৫তম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াটার্নটির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্ণয়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্ণয়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‘খ’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ূত্র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২০তম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তটি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7169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" y="228600"/>
            <a:ext cx="11673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আগামী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ক্লাশে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সবাই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উপস্থিত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থাকার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প্রত্যাশা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ব্যক্ত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করে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আজকের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পাঠ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এখানেই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সমাপ্ত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করলাম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-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আল্লাহ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  <a:latin typeface="NikoshBAN"/>
              </a:rPr>
              <a:t>হাফেজ</a:t>
            </a:r>
            <a:r>
              <a:rPr lang="en-US" sz="7200" dirty="0" smtClean="0">
                <a:solidFill>
                  <a:schemeClr val="accent2"/>
                </a:solidFill>
                <a:latin typeface="NikoshBAN"/>
              </a:rPr>
              <a:t>। </a:t>
            </a:r>
          </a:p>
          <a:p>
            <a:r>
              <a:rPr lang="en-US" sz="7200" dirty="0" smtClean="0">
                <a:latin typeface="NikoshBAN"/>
              </a:rPr>
              <a:t>  </a:t>
            </a:r>
          </a:p>
          <a:p>
            <a:r>
              <a:rPr lang="en-US" sz="7200" dirty="0">
                <a:latin typeface="NikoshBAN"/>
              </a:rPr>
              <a:t> </a:t>
            </a:r>
            <a:r>
              <a:rPr lang="en-US" sz="7200" dirty="0" smtClean="0">
                <a:latin typeface="NikoshBAN"/>
              </a:rPr>
              <a:t>     </a:t>
            </a:r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সবাইকে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ধন্যবাদ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। 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804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A39F0-3CA6-4C9F-A275-D8BD32D9E22C}"/>
              </a:ext>
            </a:extLst>
          </p:cNvPr>
          <p:cNvSpPr txBox="1"/>
          <p:nvPr/>
        </p:nvSpPr>
        <p:spPr>
          <a:xfrm>
            <a:off x="4821836" y="689542"/>
            <a:ext cx="2548328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8B47FB-A940-4510-8983-3689AF0AB0F2}"/>
              </a:ext>
            </a:extLst>
          </p:cNvPr>
          <p:cNvSpPr/>
          <p:nvPr/>
        </p:nvSpPr>
        <p:spPr>
          <a:xfrm>
            <a:off x="239151" y="2662555"/>
            <a:ext cx="11563643" cy="3046988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কালাপাহাড়িয়া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আড়াইহাজার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নারায়ণগঞ্জ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মোবাইলঃ০১৮১৩-০৩৭৪১১ </a:t>
            </a:r>
          </a:p>
          <a:p>
            <a:pPr lvl="0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z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iaur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NikoshBAN" panose="02000000000000000000" pitchFamily="2" charset="0"/>
              </a:rPr>
              <a:t>192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1D87A0-09E8-4F43-AF19-897CA2FA1031}"/>
              </a:ext>
            </a:extLst>
          </p:cNvPr>
          <p:cNvSpPr txBox="1"/>
          <p:nvPr/>
        </p:nvSpPr>
        <p:spPr>
          <a:xfrm>
            <a:off x="7370164" y="2958624"/>
            <a:ext cx="443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াখাঃ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</a:t>
            </a:r>
          </a:p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ধ্যায়ঃ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্থীঃ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১১০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১০৫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055" y="3078480"/>
            <a:ext cx="2108175" cy="212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3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62091A-2435-4D99-AD1A-70B2CF36BB66}"/>
              </a:ext>
            </a:extLst>
          </p:cNvPr>
          <p:cNvSpPr txBox="1"/>
          <p:nvPr/>
        </p:nvSpPr>
        <p:spPr>
          <a:xfrm>
            <a:off x="2438399" y="235634"/>
            <a:ext cx="7315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াল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্ষ্য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F39875FA-E5DB-418E-B844-2B5851DD8BAC}"/>
              </a:ext>
            </a:extLst>
          </p:cNvPr>
          <p:cNvSpPr/>
          <p:nvPr/>
        </p:nvSpPr>
        <p:spPr>
          <a:xfrm>
            <a:off x="1222717" y="1611924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E74B858-A917-4706-B886-F22477FFB3E0}"/>
              </a:ext>
            </a:extLst>
          </p:cNvPr>
          <p:cNvSpPr/>
          <p:nvPr/>
        </p:nvSpPr>
        <p:spPr>
          <a:xfrm rot="10800000">
            <a:off x="1603716" y="1597855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5092255-9503-46ED-B7E2-61265B4ED9A1}"/>
              </a:ext>
            </a:extLst>
          </p:cNvPr>
          <p:cNvSpPr/>
          <p:nvPr/>
        </p:nvSpPr>
        <p:spPr>
          <a:xfrm rot="10800000">
            <a:off x="3766616" y="160957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6725F959-F3D7-491F-9D10-0BDD293F8F9A}"/>
              </a:ext>
            </a:extLst>
          </p:cNvPr>
          <p:cNvSpPr/>
          <p:nvPr/>
        </p:nvSpPr>
        <p:spPr>
          <a:xfrm>
            <a:off x="1981198" y="1609576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6F0B0139-60C7-4898-A2AB-E670BAE29141}"/>
              </a:ext>
            </a:extLst>
          </p:cNvPr>
          <p:cNvSpPr/>
          <p:nvPr/>
        </p:nvSpPr>
        <p:spPr>
          <a:xfrm rot="10800000">
            <a:off x="4530963" y="161192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47A9BC2-92FF-44B9-A342-E1C0582E91C7}"/>
              </a:ext>
            </a:extLst>
          </p:cNvPr>
          <p:cNvSpPr/>
          <p:nvPr/>
        </p:nvSpPr>
        <p:spPr>
          <a:xfrm>
            <a:off x="4151139" y="160722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E005654-288E-453E-8B74-976DEE25A36B}"/>
              </a:ext>
            </a:extLst>
          </p:cNvPr>
          <p:cNvSpPr/>
          <p:nvPr/>
        </p:nvSpPr>
        <p:spPr>
          <a:xfrm rot="10800000">
            <a:off x="5288272" y="160957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4E47296-D908-4F29-8F4A-D3C70CFD75E6}"/>
              </a:ext>
            </a:extLst>
          </p:cNvPr>
          <p:cNvSpPr/>
          <p:nvPr/>
        </p:nvSpPr>
        <p:spPr>
          <a:xfrm>
            <a:off x="4908452" y="1618949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D3E7C24A-0316-413C-88C3-77D92AB9BB6A}"/>
              </a:ext>
            </a:extLst>
          </p:cNvPr>
          <p:cNvSpPr/>
          <p:nvPr/>
        </p:nvSpPr>
        <p:spPr>
          <a:xfrm rot="10800000">
            <a:off x="7888457" y="1665847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4CAF043-FF3C-4AF8-AA29-CDC56CB113A5}"/>
              </a:ext>
            </a:extLst>
          </p:cNvPr>
          <p:cNvSpPr/>
          <p:nvPr/>
        </p:nvSpPr>
        <p:spPr>
          <a:xfrm rot="10800000">
            <a:off x="8662176" y="166350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DAF174B-96D2-4CDB-83E2-F71EBE29F5A6}"/>
              </a:ext>
            </a:extLst>
          </p:cNvPr>
          <p:cNvSpPr/>
          <p:nvPr/>
        </p:nvSpPr>
        <p:spPr>
          <a:xfrm>
            <a:off x="8281180" y="168928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2C4E00C3-B27E-48C7-89EA-A6529EEC0A5F}"/>
              </a:ext>
            </a:extLst>
          </p:cNvPr>
          <p:cNvSpPr/>
          <p:nvPr/>
        </p:nvSpPr>
        <p:spPr>
          <a:xfrm rot="10800000">
            <a:off x="9435897" y="167522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133E55F-B9A9-45C3-B38C-083E936E4CFC}"/>
              </a:ext>
            </a:extLst>
          </p:cNvPr>
          <p:cNvSpPr/>
          <p:nvPr/>
        </p:nvSpPr>
        <p:spPr>
          <a:xfrm>
            <a:off x="9039665" y="168694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0A021DE-F3DA-4316-BCDD-867C259B7C45}"/>
              </a:ext>
            </a:extLst>
          </p:cNvPr>
          <p:cNvSpPr/>
          <p:nvPr/>
        </p:nvSpPr>
        <p:spPr>
          <a:xfrm rot="10800000">
            <a:off x="10227206" y="167522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FD27867-9AD1-42A9-8591-ADF9D040FBD5}"/>
              </a:ext>
            </a:extLst>
          </p:cNvPr>
          <p:cNvSpPr/>
          <p:nvPr/>
        </p:nvSpPr>
        <p:spPr>
          <a:xfrm>
            <a:off x="9830974" y="168694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03AABD-853E-4F9C-8A52-EFC46807FBCF}"/>
              </a:ext>
            </a:extLst>
          </p:cNvPr>
          <p:cNvSpPr/>
          <p:nvPr/>
        </p:nvSpPr>
        <p:spPr>
          <a:xfrm>
            <a:off x="1157651" y="44805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7065A2-0211-471F-8D73-C6A379C1A24A}"/>
              </a:ext>
            </a:extLst>
          </p:cNvPr>
          <p:cNvSpPr/>
          <p:nvPr/>
        </p:nvSpPr>
        <p:spPr>
          <a:xfrm>
            <a:off x="1662913" y="4480558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20EEB-3333-4F50-8075-65691C584983}"/>
              </a:ext>
            </a:extLst>
          </p:cNvPr>
          <p:cNvSpPr/>
          <p:nvPr/>
        </p:nvSpPr>
        <p:spPr>
          <a:xfrm>
            <a:off x="3428409" y="44805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6BC408-926B-48BE-8C69-55A5D639BFC3}"/>
              </a:ext>
            </a:extLst>
          </p:cNvPr>
          <p:cNvSpPr/>
          <p:nvPr/>
        </p:nvSpPr>
        <p:spPr>
          <a:xfrm>
            <a:off x="3918431" y="44805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2BFCD2-6088-4927-902B-0F07300F95D8}"/>
              </a:ext>
            </a:extLst>
          </p:cNvPr>
          <p:cNvSpPr/>
          <p:nvPr/>
        </p:nvSpPr>
        <p:spPr>
          <a:xfrm>
            <a:off x="4419009" y="44805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4E918C-2C78-496D-9F80-82A2691FFE1E}"/>
              </a:ext>
            </a:extLst>
          </p:cNvPr>
          <p:cNvSpPr/>
          <p:nvPr/>
        </p:nvSpPr>
        <p:spPr>
          <a:xfrm>
            <a:off x="4906689" y="44805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29206F-E6F6-491A-9969-DD9A5DF7EEF5}"/>
              </a:ext>
            </a:extLst>
          </p:cNvPr>
          <p:cNvSpPr/>
          <p:nvPr/>
        </p:nvSpPr>
        <p:spPr>
          <a:xfrm>
            <a:off x="5396714" y="4480559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2E6B92-781D-43E7-B316-464AF6C2E1CA}"/>
              </a:ext>
            </a:extLst>
          </p:cNvPr>
          <p:cNvSpPr/>
          <p:nvPr/>
        </p:nvSpPr>
        <p:spPr>
          <a:xfrm>
            <a:off x="7253067" y="4480559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D7D641-D5E2-4A68-A5AC-FB88990508B0}"/>
              </a:ext>
            </a:extLst>
          </p:cNvPr>
          <p:cNvSpPr/>
          <p:nvPr/>
        </p:nvSpPr>
        <p:spPr>
          <a:xfrm>
            <a:off x="7743089" y="44805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560E09-ABE6-470D-8717-357CFF971D25}"/>
              </a:ext>
            </a:extLst>
          </p:cNvPr>
          <p:cNvSpPr/>
          <p:nvPr/>
        </p:nvSpPr>
        <p:spPr>
          <a:xfrm>
            <a:off x="8244839" y="44805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FCCB20B-F4E7-419E-BE7C-4DED4D6C942A}"/>
              </a:ext>
            </a:extLst>
          </p:cNvPr>
          <p:cNvSpPr/>
          <p:nvPr/>
        </p:nvSpPr>
        <p:spPr>
          <a:xfrm>
            <a:off x="8750101" y="4480554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274778-819F-4656-A5FD-9A806DF532A3}"/>
              </a:ext>
            </a:extLst>
          </p:cNvPr>
          <p:cNvSpPr/>
          <p:nvPr/>
        </p:nvSpPr>
        <p:spPr>
          <a:xfrm>
            <a:off x="9250679" y="44805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208C023-90EA-416A-8FA5-1B1BD7532CA7}"/>
              </a:ext>
            </a:extLst>
          </p:cNvPr>
          <p:cNvSpPr/>
          <p:nvPr/>
        </p:nvSpPr>
        <p:spPr>
          <a:xfrm>
            <a:off x="9753599" y="44805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5E0E9B-E7B9-4A29-B3C5-9382E8677FB4}"/>
              </a:ext>
            </a:extLst>
          </p:cNvPr>
          <p:cNvSpPr/>
          <p:nvPr/>
        </p:nvSpPr>
        <p:spPr>
          <a:xfrm>
            <a:off x="10258864" y="4480556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405E4D-7082-40C1-8D85-AAD368EBD642}"/>
              </a:ext>
            </a:extLst>
          </p:cNvPr>
          <p:cNvSpPr/>
          <p:nvPr/>
        </p:nvSpPr>
        <p:spPr>
          <a:xfrm>
            <a:off x="10754162" y="4480553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6EEB13-6480-4B4A-ADE8-C55725F65E82}"/>
              </a:ext>
            </a:extLst>
          </p:cNvPr>
          <p:cNvSpPr txBox="1"/>
          <p:nvPr/>
        </p:nvSpPr>
        <p:spPr>
          <a:xfrm>
            <a:off x="1240883" y="3957333"/>
            <a:ext cx="57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0EC817-CAEB-4DE2-9CA2-D16AA6A30235}"/>
              </a:ext>
            </a:extLst>
          </p:cNvPr>
          <p:cNvSpPr txBox="1"/>
          <p:nvPr/>
        </p:nvSpPr>
        <p:spPr>
          <a:xfrm>
            <a:off x="4308813" y="3944446"/>
            <a:ext cx="57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DC3A24-E829-4820-94FB-5363F980D939}"/>
              </a:ext>
            </a:extLst>
          </p:cNvPr>
          <p:cNvSpPr txBox="1"/>
          <p:nvPr/>
        </p:nvSpPr>
        <p:spPr>
          <a:xfrm>
            <a:off x="8894887" y="3931547"/>
            <a:ext cx="714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0226AC0-DDD0-4FA5-8C05-15B06DE9CED8}"/>
              </a:ext>
            </a:extLst>
          </p:cNvPr>
          <p:cNvSpPr/>
          <p:nvPr/>
        </p:nvSpPr>
        <p:spPr>
          <a:xfrm>
            <a:off x="1519307" y="3669750"/>
            <a:ext cx="3065586" cy="523220"/>
          </a:xfrm>
          <a:prstGeom prst="arc">
            <a:avLst>
              <a:gd name="adj1" fmla="val 10819833"/>
              <a:gd name="adj2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9482976C-A98C-4D77-8586-13D7C4B163C0}"/>
              </a:ext>
            </a:extLst>
          </p:cNvPr>
          <p:cNvSpPr/>
          <p:nvPr/>
        </p:nvSpPr>
        <p:spPr>
          <a:xfrm>
            <a:off x="4706817" y="3367279"/>
            <a:ext cx="4568194" cy="1314755"/>
          </a:xfrm>
          <a:prstGeom prst="arc">
            <a:avLst>
              <a:gd name="adj1" fmla="val 10819833"/>
              <a:gd name="adj2" fmla="val 44801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CE23E0-52E4-433F-8822-FCEFF67D0193}"/>
              </a:ext>
            </a:extLst>
          </p:cNvPr>
          <p:cNvSpPr txBox="1"/>
          <p:nvPr/>
        </p:nvSpPr>
        <p:spPr>
          <a:xfrm>
            <a:off x="1669442" y="2035555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1CBBBB-07F3-4C9A-8098-7DE2AA58E5CD}"/>
              </a:ext>
            </a:extLst>
          </p:cNvPr>
          <p:cNvSpPr txBox="1"/>
          <p:nvPr/>
        </p:nvSpPr>
        <p:spPr>
          <a:xfrm>
            <a:off x="4469645" y="2239864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7A3565D-B9FE-409C-A40D-0F7677C45000}"/>
              </a:ext>
            </a:extLst>
          </p:cNvPr>
          <p:cNvSpPr txBox="1"/>
          <p:nvPr/>
        </p:nvSpPr>
        <p:spPr>
          <a:xfrm>
            <a:off x="8820596" y="2200122"/>
            <a:ext cx="4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5B423144-D485-431D-A26A-050801BA12C6}"/>
              </a:ext>
            </a:extLst>
          </p:cNvPr>
          <p:cNvSpPr/>
          <p:nvPr/>
        </p:nvSpPr>
        <p:spPr>
          <a:xfrm rot="10800000" flipH="1">
            <a:off x="2128322" y="2390721"/>
            <a:ext cx="2281866" cy="284817"/>
          </a:xfrm>
          <a:prstGeom prst="arc">
            <a:avLst>
              <a:gd name="adj1" fmla="val 10819833"/>
              <a:gd name="adj2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875FEAEA-6219-42D9-B981-FAD7B8E8B079}"/>
              </a:ext>
            </a:extLst>
          </p:cNvPr>
          <p:cNvSpPr/>
          <p:nvPr/>
        </p:nvSpPr>
        <p:spPr>
          <a:xfrm rot="10800000" flipH="1">
            <a:off x="5093676" y="2239865"/>
            <a:ext cx="3655154" cy="474783"/>
          </a:xfrm>
          <a:prstGeom prst="arc">
            <a:avLst>
              <a:gd name="adj1" fmla="val 10819833"/>
              <a:gd name="adj2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F803C5-1FFB-45FA-809B-0AC0395F089E}"/>
              </a:ext>
            </a:extLst>
          </p:cNvPr>
          <p:cNvSpPr txBox="1"/>
          <p:nvPr/>
        </p:nvSpPr>
        <p:spPr>
          <a:xfrm>
            <a:off x="376346" y="5509604"/>
            <a:ext cx="113150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ুল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িশেষ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িয়ার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bn-BD" sz="3200" b="1" i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i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b="1" i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i="1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াটার্ন</a:t>
            </a:r>
            <a:endParaRPr lang="en-US" sz="3200" b="1" i="1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38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F828C8-4DEB-4774-9284-4617519F9AFE}"/>
              </a:ext>
            </a:extLst>
          </p:cNvPr>
          <p:cNvSpPr txBox="1"/>
          <p:nvPr/>
        </p:nvSpPr>
        <p:spPr>
          <a:xfrm>
            <a:off x="4379629" y="111501"/>
            <a:ext cx="3435927" cy="76944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3C8C0D-E1D0-4EF5-BE17-C8E6A09BD0E8}"/>
              </a:ext>
            </a:extLst>
          </p:cNvPr>
          <p:cNvSpPr/>
          <p:nvPr/>
        </p:nvSpPr>
        <p:spPr>
          <a:xfrm>
            <a:off x="1892733" y="3172471"/>
            <a:ext cx="3435928" cy="29094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8F4FC8-E092-4B3B-9A21-406E578F0E51}"/>
              </a:ext>
            </a:extLst>
          </p:cNvPr>
          <p:cNvCxnSpPr/>
          <p:nvPr/>
        </p:nvCxnSpPr>
        <p:spPr>
          <a:xfrm>
            <a:off x="2654733" y="3158616"/>
            <a:ext cx="0" cy="2909456"/>
          </a:xfrm>
          <a:prstGeom prst="line">
            <a:avLst/>
          </a:prstGeom>
          <a:ln w="12700" cmpd="dbl">
            <a:solidFill>
              <a:schemeClr val="tx1">
                <a:alpha val="8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C4C821-EFE3-4759-AC3F-2496B09754F2}"/>
              </a:ext>
            </a:extLst>
          </p:cNvPr>
          <p:cNvCxnSpPr>
            <a:cxnSpLocks/>
          </p:cNvCxnSpPr>
          <p:nvPr/>
        </p:nvCxnSpPr>
        <p:spPr>
          <a:xfrm>
            <a:off x="3486005" y="3158616"/>
            <a:ext cx="0" cy="2909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E02646-78A0-45CD-B30C-0D59390FBC58}"/>
              </a:ext>
            </a:extLst>
          </p:cNvPr>
          <p:cNvCxnSpPr/>
          <p:nvPr/>
        </p:nvCxnSpPr>
        <p:spPr>
          <a:xfrm>
            <a:off x="4344987" y="3158616"/>
            <a:ext cx="0" cy="2909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D9D37F-221B-49D5-8C1C-019F7930EAC6}"/>
              </a:ext>
            </a:extLst>
          </p:cNvPr>
          <p:cNvCxnSpPr/>
          <p:nvPr/>
        </p:nvCxnSpPr>
        <p:spPr>
          <a:xfrm>
            <a:off x="1892733" y="3948326"/>
            <a:ext cx="3435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094245-E4D0-47EE-9D33-5888724615D6}"/>
              </a:ext>
            </a:extLst>
          </p:cNvPr>
          <p:cNvCxnSpPr>
            <a:cxnSpLocks/>
          </p:cNvCxnSpPr>
          <p:nvPr/>
        </p:nvCxnSpPr>
        <p:spPr>
          <a:xfrm flipV="1">
            <a:off x="1892733" y="4654909"/>
            <a:ext cx="3435928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A1E517-D988-40FC-8479-2664E428A2E9}"/>
              </a:ext>
            </a:extLst>
          </p:cNvPr>
          <p:cNvCxnSpPr/>
          <p:nvPr/>
        </p:nvCxnSpPr>
        <p:spPr>
          <a:xfrm>
            <a:off x="1892733" y="5389194"/>
            <a:ext cx="3435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AB7A2C-46FD-463C-9228-35997940337D}"/>
              </a:ext>
            </a:extLst>
          </p:cNvPr>
          <p:cNvCxnSpPr>
            <a:cxnSpLocks/>
          </p:cNvCxnSpPr>
          <p:nvPr/>
        </p:nvCxnSpPr>
        <p:spPr>
          <a:xfrm>
            <a:off x="1892733" y="3601963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D5E34B-0C06-488A-9705-4684027DD53B}"/>
              </a:ext>
            </a:extLst>
          </p:cNvPr>
          <p:cNvCxnSpPr/>
          <p:nvPr/>
        </p:nvCxnSpPr>
        <p:spPr>
          <a:xfrm>
            <a:off x="3486005" y="3601963"/>
            <a:ext cx="85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E68B494-6247-4942-A41E-CEE3C3FDB772}"/>
              </a:ext>
            </a:extLst>
          </p:cNvPr>
          <p:cNvCxnSpPr>
            <a:cxnSpLocks/>
          </p:cNvCxnSpPr>
          <p:nvPr/>
        </p:nvCxnSpPr>
        <p:spPr>
          <a:xfrm>
            <a:off x="2654733" y="4308545"/>
            <a:ext cx="831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FC675C-E473-4731-BA0A-CECDD1D67199}"/>
              </a:ext>
            </a:extLst>
          </p:cNvPr>
          <p:cNvCxnSpPr>
            <a:cxnSpLocks/>
          </p:cNvCxnSpPr>
          <p:nvPr/>
        </p:nvCxnSpPr>
        <p:spPr>
          <a:xfrm>
            <a:off x="4344987" y="4308545"/>
            <a:ext cx="9836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D377DB-35AC-4DB6-BA8A-2F704A2FCA6D}"/>
              </a:ext>
            </a:extLst>
          </p:cNvPr>
          <p:cNvCxnSpPr>
            <a:cxnSpLocks/>
          </p:cNvCxnSpPr>
          <p:nvPr/>
        </p:nvCxnSpPr>
        <p:spPr>
          <a:xfrm>
            <a:off x="1892733" y="5028982"/>
            <a:ext cx="7481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A6E2A6-CF4B-4B15-88AC-FBCB3606380F}"/>
              </a:ext>
            </a:extLst>
          </p:cNvPr>
          <p:cNvCxnSpPr/>
          <p:nvPr/>
        </p:nvCxnSpPr>
        <p:spPr>
          <a:xfrm>
            <a:off x="3486005" y="5042837"/>
            <a:ext cx="85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9D3690-1FFA-4B86-BE9C-B46C69EF5F5F}"/>
              </a:ext>
            </a:extLst>
          </p:cNvPr>
          <p:cNvCxnSpPr>
            <a:cxnSpLocks/>
          </p:cNvCxnSpPr>
          <p:nvPr/>
        </p:nvCxnSpPr>
        <p:spPr>
          <a:xfrm flipV="1">
            <a:off x="4331132" y="5721706"/>
            <a:ext cx="99060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CBCCFB7-EAD2-4D28-B64D-8348502A1EFB}"/>
              </a:ext>
            </a:extLst>
          </p:cNvPr>
          <p:cNvCxnSpPr>
            <a:cxnSpLocks/>
          </p:cNvCxnSpPr>
          <p:nvPr/>
        </p:nvCxnSpPr>
        <p:spPr>
          <a:xfrm>
            <a:off x="2654733" y="5721708"/>
            <a:ext cx="831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8474804-B001-4ADC-96A5-A0602C26E171}"/>
              </a:ext>
            </a:extLst>
          </p:cNvPr>
          <p:cNvCxnSpPr/>
          <p:nvPr/>
        </p:nvCxnSpPr>
        <p:spPr>
          <a:xfrm>
            <a:off x="3084224" y="3172471"/>
            <a:ext cx="0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6808DC-2FE0-48A0-AE06-C21FDA4BA448}"/>
              </a:ext>
            </a:extLst>
          </p:cNvPr>
          <p:cNvCxnSpPr/>
          <p:nvPr/>
        </p:nvCxnSpPr>
        <p:spPr>
          <a:xfrm>
            <a:off x="4857611" y="3186321"/>
            <a:ext cx="0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90EF28-287C-437C-8C08-C4C442A5F444}"/>
              </a:ext>
            </a:extLst>
          </p:cNvPr>
          <p:cNvCxnSpPr>
            <a:cxnSpLocks/>
          </p:cNvCxnSpPr>
          <p:nvPr/>
        </p:nvCxnSpPr>
        <p:spPr>
          <a:xfrm>
            <a:off x="2280651" y="3962176"/>
            <a:ext cx="0" cy="706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189ADD-6727-444B-B232-564D04DC7E2C}"/>
              </a:ext>
            </a:extLst>
          </p:cNvPr>
          <p:cNvCxnSpPr>
            <a:cxnSpLocks/>
          </p:cNvCxnSpPr>
          <p:nvPr/>
        </p:nvCxnSpPr>
        <p:spPr>
          <a:xfrm>
            <a:off x="3915496" y="3948326"/>
            <a:ext cx="0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0F55329-2D0C-4DA3-ABF2-30687A8688AA}"/>
              </a:ext>
            </a:extLst>
          </p:cNvPr>
          <p:cNvCxnSpPr>
            <a:cxnSpLocks/>
          </p:cNvCxnSpPr>
          <p:nvPr/>
        </p:nvCxnSpPr>
        <p:spPr>
          <a:xfrm flipH="1">
            <a:off x="3084224" y="4654908"/>
            <a:ext cx="1" cy="73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A60387A-AFAD-4336-B92A-AE6C024E3A5F}"/>
              </a:ext>
            </a:extLst>
          </p:cNvPr>
          <p:cNvCxnSpPr>
            <a:cxnSpLocks/>
          </p:cNvCxnSpPr>
          <p:nvPr/>
        </p:nvCxnSpPr>
        <p:spPr>
          <a:xfrm flipH="1">
            <a:off x="4826432" y="4668768"/>
            <a:ext cx="10392" cy="720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5A3257-5B72-485D-9C5D-CFE902677308}"/>
              </a:ext>
            </a:extLst>
          </p:cNvPr>
          <p:cNvCxnSpPr>
            <a:cxnSpLocks/>
          </p:cNvCxnSpPr>
          <p:nvPr/>
        </p:nvCxnSpPr>
        <p:spPr>
          <a:xfrm>
            <a:off x="3915496" y="5389194"/>
            <a:ext cx="0" cy="69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41C6937-C7C3-4810-AE14-FB0A74FA9DCD}"/>
              </a:ext>
            </a:extLst>
          </p:cNvPr>
          <p:cNvCxnSpPr>
            <a:cxnSpLocks/>
          </p:cNvCxnSpPr>
          <p:nvPr/>
        </p:nvCxnSpPr>
        <p:spPr>
          <a:xfrm>
            <a:off x="2287588" y="5389194"/>
            <a:ext cx="0" cy="67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FFBC355A-8E80-4E39-9A28-5BB4DC9312A9}"/>
              </a:ext>
            </a:extLst>
          </p:cNvPr>
          <p:cNvSpPr/>
          <p:nvPr/>
        </p:nvSpPr>
        <p:spPr>
          <a:xfrm>
            <a:off x="8383594" y="3311012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1503883-1C20-4EE3-B58F-53B3C583A7FC}"/>
              </a:ext>
            </a:extLst>
          </p:cNvPr>
          <p:cNvSpPr/>
          <p:nvPr/>
        </p:nvSpPr>
        <p:spPr>
          <a:xfrm>
            <a:off x="8078788" y="3782067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১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B1DCE5-7E41-4C36-8B1E-65E65F5B38C5}"/>
              </a:ext>
            </a:extLst>
          </p:cNvPr>
          <p:cNvSpPr/>
          <p:nvPr/>
        </p:nvSpPr>
        <p:spPr>
          <a:xfrm>
            <a:off x="8653757" y="3782069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137DF20-6BFC-454F-BB6E-DFD277133508}"/>
              </a:ext>
            </a:extLst>
          </p:cNvPr>
          <p:cNvSpPr/>
          <p:nvPr/>
        </p:nvSpPr>
        <p:spPr>
          <a:xfrm>
            <a:off x="7725497" y="4273900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B4B5A7-BFE5-45C7-841E-4B93E81B0B1D}"/>
              </a:ext>
            </a:extLst>
          </p:cNvPr>
          <p:cNvSpPr/>
          <p:nvPr/>
        </p:nvSpPr>
        <p:spPr>
          <a:xfrm>
            <a:off x="8307403" y="4273901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২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C60DFC0-97F5-446F-B8CA-8B825A97A8A3}"/>
              </a:ext>
            </a:extLst>
          </p:cNvPr>
          <p:cNvSpPr/>
          <p:nvPr/>
        </p:nvSpPr>
        <p:spPr>
          <a:xfrm>
            <a:off x="8889287" y="4273902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85FA666-F391-4C3F-84F7-C00EB758E5CB}"/>
              </a:ext>
            </a:extLst>
          </p:cNvPr>
          <p:cNvSpPr/>
          <p:nvPr/>
        </p:nvSpPr>
        <p:spPr>
          <a:xfrm>
            <a:off x="7531538" y="4758802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787D530-E18D-4738-916E-132A56E8F47C}"/>
              </a:ext>
            </a:extLst>
          </p:cNvPr>
          <p:cNvSpPr/>
          <p:nvPr/>
        </p:nvSpPr>
        <p:spPr>
          <a:xfrm>
            <a:off x="8653757" y="4751879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৩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3D10247-1957-44C1-98ED-8E5509EE22B7}"/>
              </a:ext>
            </a:extLst>
          </p:cNvPr>
          <p:cNvSpPr/>
          <p:nvPr/>
        </p:nvSpPr>
        <p:spPr>
          <a:xfrm>
            <a:off x="9207943" y="4758801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686BFD4-A85B-407A-BAF0-9240665E7522}"/>
              </a:ext>
            </a:extLst>
          </p:cNvPr>
          <p:cNvSpPr/>
          <p:nvPr/>
        </p:nvSpPr>
        <p:spPr>
          <a:xfrm>
            <a:off x="9512741" y="5250646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14E1F45-822D-46DF-B243-AD01FD791326}"/>
              </a:ext>
            </a:extLst>
          </p:cNvPr>
          <p:cNvSpPr/>
          <p:nvPr/>
        </p:nvSpPr>
        <p:spPr>
          <a:xfrm>
            <a:off x="8930846" y="5250646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৪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A1F104-521D-4BC8-B9E8-4D74BB82B19B}"/>
              </a:ext>
            </a:extLst>
          </p:cNvPr>
          <p:cNvSpPr/>
          <p:nvPr/>
        </p:nvSpPr>
        <p:spPr>
          <a:xfrm>
            <a:off x="8348951" y="5250646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৬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CD560E4-2423-46EE-9E58-988C0BD1B694}"/>
              </a:ext>
            </a:extLst>
          </p:cNvPr>
          <p:cNvSpPr/>
          <p:nvPr/>
        </p:nvSpPr>
        <p:spPr>
          <a:xfrm>
            <a:off x="7767061" y="5250646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৪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C49036-F512-4756-9B47-B55C30AEB56A}"/>
              </a:ext>
            </a:extLst>
          </p:cNvPr>
          <p:cNvSpPr/>
          <p:nvPr/>
        </p:nvSpPr>
        <p:spPr>
          <a:xfrm>
            <a:off x="7192098" y="5250647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১</a:t>
            </a:r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73C59A-D89E-4263-939F-6FD2C6B858BE}"/>
              </a:ext>
            </a:extLst>
          </p:cNvPr>
          <p:cNvSpPr/>
          <p:nvPr/>
        </p:nvSpPr>
        <p:spPr>
          <a:xfrm>
            <a:off x="8099571" y="4751878"/>
            <a:ext cx="568036" cy="484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038364-3415-43E9-AE06-FB89AF6E5523}"/>
              </a:ext>
            </a:extLst>
          </p:cNvPr>
          <p:cNvSpPr txBox="1"/>
          <p:nvPr/>
        </p:nvSpPr>
        <p:spPr>
          <a:xfrm>
            <a:off x="3749684" y="1230295"/>
            <a:ext cx="4692631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bliqueBottomLef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1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BDB4DA-6B97-481C-8ADF-EC87419A8C5A}"/>
              </a:ext>
            </a:extLst>
          </p:cNvPr>
          <p:cNvSpPr txBox="1"/>
          <p:nvPr/>
        </p:nvSpPr>
        <p:spPr>
          <a:xfrm>
            <a:off x="196735" y="851134"/>
            <a:ext cx="7190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</a:t>
            </a:r>
            <a:r>
              <a:rPr lang="bn-BD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bn-BD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েষে</a:t>
            </a:r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্থীরা</a:t>
            </a:r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3549EE-2392-46EA-987A-B0563B7496DE}"/>
              </a:ext>
            </a:extLst>
          </p:cNvPr>
          <p:cNvSpPr txBox="1"/>
          <p:nvPr/>
        </p:nvSpPr>
        <p:spPr>
          <a:xfrm>
            <a:off x="495300" y="1566952"/>
            <a:ext cx="1120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প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র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শর্তানুযায়ী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িখতে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। র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্নকে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ণিতীক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রাশিমা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। র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নিরদিষ্টতম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64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A375895-A816-4F91-BB6C-0515A2B19754}"/>
              </a:ext>
            </a:extLst>
          </p:cNvPr>
          <p:cNvSpPr/>
          <p:nvPr/>
        </p:nvSpPr>
        <p:spPr>
          <a:xfrm>
            <a:off x="1207477" y="1124244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47DD269-AF16-4254-B19E-BDF950F677BC}"/>
              </a:ext>
            </a:extLst>
          </p:cNvPr>
          <p:cNvSpPr/>
          <p:nvPr/>
        </p:nvSpPr>
        <p:spPr>
          <a:xfrm rot="10800000">
            <a:off x="1603716" y="1110175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71FA6EA-E654-4742-81B3-63E1D342971D}"/>
              </a:ext>
            </a:extLst>
          </p:cNvPr>
          <p:cNvSpPr/>
          <p:nvPr/>
        </p:nvSpPr>
        <p:spPr>
          <a:xfrm rot="10800000">
            <a:off x="3751376" y="110665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862C27B-CE57-4AA9-A4DA-274E9BF4F2A8}"/>
              </a:ext>
            </a:extLst>
          </p:cNvPr>
          <p:cNvSpPr/>
          <p:nvPr/>
        </p:nvSpPr>
        <p:spPr>
          <a:xfrm>
            <a:off x="1996438" y="1121896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2C15B99-AF88-4C31-818C-87826B5E7997}"/>
              </a:ext>
            </a:extLst>
          </p:cNvPr>
          <p:cNvSpPr/>
          <p:nvPr/>
        </p:nvSpPr>
        <p:spPr>
          <a:xfrm rot="10800000">
            <a:off x="4546203" y="110900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C72EF08-AF2C-43A4-977E-A6F697651BAF}"/>
              </a:ext>
            </a:extLst>
          </p:cNvPr>
          <p:cNvSpPr/>
          <p:nvPr/>
        </p:nvSpPr>
        <p:spPr>
          <a:xfrm>
            <a:off x="4151139" y="111954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F31B4F5F-6D3B-47BF-BB3C-C0F955222E72}"/>
              </a:ext>
            </a:extLst>
          </p:cNvPr>
          <p:cNvSpPr/>
          <p:nvPr/>
        </p:nvSpPr>
        <p:spPr>
          <a:xfrm rot="10800000">
            <a:off x="5333992" y="1106652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DF07281-8568-479F-A519-EFDD4DF9B96B}"/>
              </a:ext>
            </a:extLst>
          </p:cNvPr>
          <p:cNvSpPr/>
          <p:nvPr/>
        </p:nvSpPr>
        <p:spPr>
          <a:xfrm>
            <a:off x="4938932" y="1131269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6973B40-22D7-41B0-A724-1CD704558090}"/>
              </a:ext>
            </a:extLst>
          </p:cNvPr>
          <p:cNvSpPr/>
          <p:nvPr/>
        </p:nvSpPr>
        <p:spPr>
          <a:xfrm rot="10800000">
            <a:off x="7888457" y="1178167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D14BBF7-9063-4E50-91BE-BC3C6CD25870}"/>
              </a:ext>
            </a:extLst>
          </p:cNvPr>
          <p:cNvSpPr/>
          <p:nvPr/>
        </p:nvSpPr>
        <p:spPr>
          <a:xfrm rot="10800000">
            <a:off x="8662176" y="117582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DC8A688-5CB5-41AB-ACF7-8C64AF78D31B}"/>
              </a:ext>
            </a:extLst>
          </p:cNvPr>
          <p:cNvSpPr/>
          <p:nvPr/>
        </p:nvSpPr>
        <p:spPr>
          <a:xfrm>
            <a:off x="8281180" y="1201608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BD9C38E-2B17-49A8-8E07-C7D135B147B2}"/>
              </a:ext>
            </a:extLst>
          </p:cNvPr>
          <p:cNvSpPr/>
          <p:nvPr/>
        </p:nvSpPr>
        <p:spPr>
          <a:xfrm rot="10800000">
            <a:off x="9435897" y="118754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F2AB0F8-A759-497D-8124-8F76A48C1D36}"/>
              </a:ext>
            </a:extLst>
          </p:cNvPr>
          <p:cNvSpPr/>
          <p:nvPr/>
        </p:nvSpPr>
        <p:spPr>
          <a:xfrm>
            <a:off x="9039665" y="119926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76FFE81-B305-474B-9BF5-0A7B1586E2FD}"/>
              </a:ext>
            </a:extLst>
          </p:cNvPr>
          <p:cNvSpPr/>
          <p:nvPr/>
        </p:nvSpPr>
        <p:spPr>
          <a:xfrm rot="10800000">
            <a:off x="10227206" y="1187540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246987E4-7380-4116-9C12-ED46EE892CE4}"/>
              </a:ext>
            </a:extLst>
          </p:cNvPr>
          <p:cNvSpPr/>
          <p:nvPr/>
        </p:nvSpPr>
        <p:spPr>
          <a:xfrm>
            <a:off x="9830974" y="1199261"/>
            <a:ext cx="730353" cy="4747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3B0BD7-C5E5-499C-B80F-3704F4BBAA4D}"/>
              </a:ext>
            </a:extLst>
          </p:cNvPr>
          <p:cNvSpPr txBox="1"/>
          <p:nvPr/>
        </p:nvSpPr>
        <p:spPr>
          <a:xfrm>
            <a:off x="3531576" y="210422"/>
            <a:ext cx="3489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ৈরি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8819C8-8912-4F7F-9C7C-D81E2D2B531D}"/>
                  </a:ext>
                </a:extLst>
              </p:cNvPr>
              <p:cNvSpPr txBox="1"/>
              <p:nvPr/>
            </p:nvSpPr>
            <p:spPr>
              <a:xfrm>
                <a:off x="565057" y="1639449"/>
                <a:ext cx="111252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ুলো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ো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লক্ষ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েখতে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১ম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ত্রিভূজ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টি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আছে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৫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ং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আছে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৭টি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১ম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৩ = ২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১+১ 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=৩ </a:t>
                </a:r>
                <a:endParaRPr lang="en-US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২য়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২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২+১ =৫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৩য়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৭ = ২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৩+১ =৭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পদসং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 ‘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’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ধরি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২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নিয়ম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ণ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াটার্ন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্ণয়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8819C8-8912-4F7F-9C7C-D81E2D2B5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57" y="1639449"/>
                <a:ext cx="11125200" cy="5262979"/>
              </a:xfrm>
              <a:prstGeom prst="rect">
                <a:avLst/>
              </a:prstGeom>
              <a:blipFill>
                <a:blip r:embed="rId2"/>
                <a:stretch>
                  <a:fillRect l="-1151" b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667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/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686369-0D04-447F-BF1F-562BCDDB282D}"/>
              </a:ext>
            </a:extLst>
          </p:cNvPr>
          <p:cNvSpPr txBox="1"/>
          <p:nvPr/>
        </p:nvSpPr>
        <p:spPr>
          <a:xfrm>
            <a:off x="3787140" y="396240"/>
            <a:ext cx="461772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সৃজন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ীল-১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241AC-AB4F-4C5D-925D-79550E6FB7FB}"/>
              </a:ext>
            </a:extLst>
          </p:cNvPr>
          <p:cNvSpPr/>
          <p:nvPr/>
        </p:nvSpPr>
        <p:spPr>
          <a:xfrm>
            <a:off x="1157651" y="15087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2D2BD2-9BF5-4477-9597-E781974BCD8F}"/>
              </a:ext>
            </a:extLst>
          </p:cNvPr>
          <p:cNvSpPr/>
          <p:nvPr/>
        </p:nvSpPr>
        <p:spPr>
          <a:xfrm>
            <a:off x="1662913" y="1508758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26DB32-E0BC-4ED3-A5E1-FA0FA646918D}"/>
              </a:ext>
            </a:extLst>
          </p:cNvPr>
          <p:cNvSpPr/>
          <p:nvPr/>
        </p:nvSpPr>
        <p:spPr>
          <a:xfrm>
            <a:off x="3428409" y="15087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E560DB-E535-40EE-B0F3-4C8B77549177}"/>
              </a:ext>
            </a:extLst>
          </p:cNvPr>
          <p:cNvSpPr/>
          <p:nvPr/>
        </p:nvSpPr>
        <p:spPr>
          <a:xfrm>
            <a:off x="3918431" y="15087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7BC7ED-9C1D-4563-A916-35F299F66860}"/>
              </a:ext>
            </a:extLst>
          </p:cNvPr>
          <p:cNvSpPr/>
          <p:nvPr/>
        </p:nvSpPr>
        <p:spPr>
          <a:xfrm>
            <a:off x="4419009" y="15087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2A89D9-2412-4AEE-B5D2-6F998A41212E}"/>
              </a:ext>
            </a:extLst>
          </p:cNvPr>
          <p:cNvSpPr/>
          <p:nvPr/>
        </p:nvSpPr>
        <p:spPr>
          <a:xfrm>
            <a:off x="4906689" y="1508760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022BB7-055E-418C-87C8-D98581567F2E}"/>
              </a:ext>
            </a:extLst>
          </p:cNvPr>
          <p:cNvSpPr/>
          <p:nvPr/>
        </p:nvSpPr>
        <p:spPr>
          <a:xfrm>
            <a:off x="5396714" y="1508759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77BA1-BF5A-4345-B6EE-CD7F39244C17}"/>
              </a:ext>
            </a:extLst>
          </p:cNvPr>
          <p:cNvSpPr/>
          <p:nvPr/>
        </p:nvSpPr>
        <p:spPr>
          <a:xfrm>
            <a:off x="7253067" y="1508759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B308A4-4AC6-44A4-908C-D3619F86A45E}"/>
              </a:ext>
            </a:extLst>
          </p:cNvPr>
          <p:cNvSpPr/>
          <p:nvPr/>
        </p:nvSpPr>
        <p:spPr>
          <a:xfrm>
            <a:off x="7743089" y="15087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168EEA-E584-4832-AC4A-157730F1FB51}"/>
              </a:ext>
            </a:extLst>
          </p:cNvPr>
          <p:cNvSpPr/>
          <p:nvPr/>
        </p:nvSpPr>
        <p:spPr>
          <a:xfrm>
            <a:off x="8244839" y="15087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AE5A82-32CE-412E-90C0-3F6B8BA74D28}"/>
              </a:ext>
            </a:extLst>
          </p:cNvPr>
          <p:cNvSpPr/>
          <p:nvPr/>
        </p:nvSpPr>
        <p:spPr>
          <a:xfrm>
            <a:off x="8750101" y="1508754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32D6C2-7E82-408E-AB7E-62B5EAD1FF3D}"/>
              </a:ext>
            </a:extLst>
          </p:cNvPr>
          <p:cNvSpPr/>
          <p:nvPr/>
        </p:nvSpPr>
        <p:spPr>
          <a:xfrm>
            <a:off x="9250679" y="15087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00E621-911C-4558-BD38-360407036D7A}"/>
              </a:ext>
            </a:extLst>
          </p:cNvPr>
          <p:cNvSpPr/>
          <p:nvPr/>
        </p:nvSpPr>
        <p:spPr>
          <a:xfrm>
            <a:off x="9753599" y="1508757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C412D8-401F-4E6D-8505-8F665EC9D113}"/>
              </a:ext>
            </a:extLst>
          </p:cNvPr>
          <p:cNvSpPr/>
          <p:nvPr/>
        </p:nvSpPr>
        <p:spPr>
          <a:xfrm>
            <a:off x="10258864" y="1508756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26DB5A-12AA-4CA5-8E4D-FBBC26DBF311}"/>
              </a:ext>
            </a:extLst>
          </p:cNvPr>
          <p:cNvSpPr/>
          <p:nvPr/>
        </p:nvSpPr>
        <p:spPr>
          <a:xfrm>
            <a:off x="10754162" y="1508753"/>
            <a:ext cx="465409" cy="474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36DD8B-5257-4D7A-B364-DB9D27C4DE06}"/>
              </a:ext>
            </a:extLst>
          </p:cNvPr>
          <p:cNvSpPr txBox="1"/>
          <p:nvPr/>
        </p:nvSpPr>
        <p:spPr>
          <a:xfrm>
            <a:off x="166172" y="2690039"/>
            <a:ext cx="11903907" cy="3785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াটার্ন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ক+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াটার্নটির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্ণয়ের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‘খ’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ূত্র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০টি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তটি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ভূজ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437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E88CCC-9E84-4C72-AB76-06256F0A766F}"/>
              </a:ext>
            </a:extLst>
          </p:cNvPr>
          <p:cNvSpPr txBox="1"/>
          <p:nvPr/>
        </p:nvSpPr>
        <p:spPr>
          <a:xfrm>
            <a:off x="4671060" y="304799"/>
            <a:ext cx="284988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াধান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819453-F1FD-4611-A96C-8C2F3708DBC2}"/>
                  </a:ext>
                </a:extLst>
              </p:cNvPr>
              <p:cNvSpPr txBox="1"/>
              <p:nvPr/>
            </p:nvSpPr>
            <p:spPr>
              <a:xfrm>
                <a:off x="441960" y="2164080"/>
                <a:ext cx="1065276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44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ওয়া</a:t>
                </a:r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</a:t>
                </a:r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, </a:t>
                </a:r>
              </a:p>
              <a:p>
                <a:r>
                  <a:rPr lang="en-US" sz="44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 = 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en-US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ক+</a:t>
                </a:r>
                <a:r>
                  <a:rPr lang="bn-BD" sz="44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endParaRPr lang="en-US" sz="4400" dirty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৫ম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২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৫+১ = ১১		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6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en-US" sz="5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ক=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পদসংখ্যা</a:t>
                </a:r>
                <a:r>
                  <a:rPr lang="en-US" sz="4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  <a:endPara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819453-F1FD-4611-A96C-8C2F3708D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" y="2164080"/>
                <a:ext cx="10652760" cy="3139321"/>
              </a:xfrm>
              <a:prstGeom prst="rect">
                <a:avLst/>
              </a:prstGeom>
              <a:blipFill>
                <a:blip r:embed="rId2"/>
                <a:stretch>
                  <a:fillRect l="-2347" t="-6408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51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72AD5C-7D1C-4AB6-AC04-47EFC7A79C00}"/>
              </a:ext>
            </a:extLst>
          </p:cNvPr>
          <p:cNvSpPr txBox="1"/>
          <p:nvPr/>
        </p:nvSpPr>
        <p:spPr>
          <a:xfrm>
            <a:off x="4671060" y="137159"/>
            <a:ext cx="284988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াধান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969234-EC32-45D8-9128-A1457464B1A7}"/>
                  </a:ext>
                </a:extLst>
              </p:cNvPr>
              <p:cNvSpPr txBox="1"/>
              <p:nvPr/>
            </p:nvSpPr>
            <p:spPr>
              <a:xfrm>
                <a:off x="594360" y="1365529"/>
                <a:ext cx="11353800" cy="4924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উদ্দীপকের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চিত্রগুলো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লক্ষ্য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১ম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র্ভুজ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২ট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ি,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র্ভুজ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en-US" sz="28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র্ভুজ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৮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bn-BD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8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১ম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২= ৩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১-১ =২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২য়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৫= ৩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২-১ =৫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৩য়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৮= ৩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 =৮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পদসং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 ‘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’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ধরি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৩ক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ণ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 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ক-</a:t>
                </a:r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969234-EC32-45D8-9128-A1457464B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" y="1365529"/>
                <a:ext cx="11353800" cy="4924425"/>
              </a:xfrm>
              <a:prstGeom prst="rect">
                <a:avLst/>
              </a:prstGeom>
              <a:blipFill>
                <a:blip r:embed="rId2"/>
                <a:stretch>
                  <a:fillRect l="-1128" t="-2228"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91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743</Words>
  <Application>Microsoft Office PowerPoint</Application>
  <PresentationFormat>Widescreen</PresentationFormat>
  <Paragraphs>100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Cambria Math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 Computer</dc:creator>
  <cp:lastModifiedBy>Ziaur Rahman</cp:lastModifiedBy>
  <cp:revision>40</cp:revision>
  <dcterms:created xsi:type="dcterms:W3CDTF">2020-02-29T04:34:19Z</dcterms:created>
  <dcterms:modified xsi:type="dcterms:W3CDTF">2021-01-13T05:16:25Z</dcterms:modified>
</cp:coreProperties>
</file>