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60" r:id="rId6"/>
    <p:sldId id="259" r:id="rId7"/>
    <p:sldId id="261" r:id="rId8"/>
    <p:sldId id="272" r:id="rId9"/>
    <p:sldId id="273" r:id="rId10"/>
    <p:sldId id="266" r:id="rId11"/>
    <p:sldId id="269" r:id="rId12"/>
    <p:sldId id="267" r:id="rId13"/>
    <p:sldId id="270" r:id="rId14"/>
    <p:sldId id="268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10FA-30F2-4E57-9FE9-92B0E4544D8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04488-C214-4577-BA15-F50891F69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04488-C214-4577-BA15-F50891F697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04488-C214-4577-BA15-F50891F697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3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t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399" y="-381000"/>
            <a:ext cx="10439399" cy="723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426291"/>
            <a:ext cx="8001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9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6172200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7" name="Straight Arrow Connector 16"/>
          <p:cNvCxnSpPr/>
          <p:nvPr/>
        </p:nvCxnSpPr>
        <p:spPr>
          <a:xfrm flipV="1">
            <a:off x="2743200" y="609600"/>
            <a:ext cx="3962400" cy="1905000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05600" y="228600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দেহে লোম থাক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14800" y="2438400"/>
            <a:ext cx="2590800" cy="15240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53200" y="213360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বহিঃকর্ণ বিশিষ্ট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4991100" y="4610100"/>
            <a:ext cx="2438400" cy="685800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19800" y="5867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মায়েরা বাচ্চা প্রসব করে এবং দুধ পান করায়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পক্ষীকুল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y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58674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4038600" y="1828800"/>
            <a:ext cx="1905000" cy="167640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876800" y="3352800"/>
            <a:ext cx="1293309" cy="26161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581400" y="4800598"/>
            <a:ext cx="2743202" cy="1295402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72200" y="8382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সবাই উড়েত পারে।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67400" y="1447800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দেহ পালক দিয়ে ঢাকা।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7892" y="4343400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দুইটি পা ও দুইটি ডানা আছে।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0109" y="3352800"/>
            <a:ext cx="297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ঠোঁট আছে কিন্তু দাঁত নেই।</a:t>
            </a:r>
          </a:p>
        </p:txBody>
      </p:sp>
      <p:cxnSp>
        <p:nvCxnSpPr>
          <p:cNvPr id="22" name="Straight Arrow Connector 21"/>
          <p:cNvCxnSpPr>
            <a:stCxn id="17" idx="1"/>
          </p:cNvCxnSpPr>
          <p:nvPr/>
        </p:nvCxnSpPr>
        <p:spPr>
          <a:xfrm rot="10800000" flipV="1">
            <a:off x="3886200" y="4574232"/>
            <a:ext cx="2381692" cy="73967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048000" y="990600"/>
            <a:ext cx="3048000" cy="3505200"/>
            <a:chOff x="3352800" y="1219200"/>
            <a:chExt cx="2743200" cy="327660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3352800" y="1219200"/>
              <a:ext cx="2743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752600" y="2819400"/>
              <a:ext cx="3276600" cy="76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47244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248400" y="304801"/>
            <a:ext cx="2362200" cy="184665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ছোট অবস্থায় ফুল্কা থাকে। পরে ফুলকা লুপ্ত  ফুসফুস হয়।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উভচর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1943100" y="1714500"/>
            <a:ext cx="1524000" cy="9906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514600" y="4800600"/>
            <a:ext cx="1905000" cy="533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" y="609600"/>
            <a:ext cx="32004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2"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ত্বক নগ্ন। আঁইশ, লোম, পালহ কিছুই নেই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6172200"/>
            <a:ext cx="2675732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দুই জোড়া পা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আছে , নখ নেই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4610100" y="1485900"/>
            <a:ext cx="1828800" cy="1295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সরীসৃপ</a:t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10" name="Picture 9" descr="Crocod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51054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990600" y="2057400"/>
            <a:ext cx="3048000" cy="213360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029200" y="4038600"/>
            <a:ext cx="1600200" cy="114300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924300" y="2857500"/>
            <a:ext cx="2895600" cy="190500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48400" y="19050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বুকে ভর দিয়ে চলে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37338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আঙ্গুলে নখ নেই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7620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ত্বক আঁইশ বা শক্ত আবরণে ঢাকা থাকে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0"/>
            <a:ext cx="3048000" cy="990600"/>
          </a:xfrm>
        </p:spPr>
        <p:txBody>
          <a:bodyPr>
            <a:norm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মৎস্যকুল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ui 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57150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495300" y="1790700"/>
            <a:ext cx="2286000" cy="8382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362200" y="2971800"/>
            <a:ext cx="4343400" cy="22860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295400" y="2057400"/>
            <a:ext cx="2895600" cy="167640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609600"/>
            <a:ext cx="2929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অধিকাংশ মাছের গায়ে আঁইশ থাকে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29400" y="22860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দেহে জোড় ও বিজোড় পাখনা আছে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81400" y="1066800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ফুলকার সাহায্যে শ্বাস - প্রশ্বাস চালায়।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2743200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438400"/>
            <a:ext cx="14478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গোলাপ 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276600"/>
            <a:ext cx="14478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জবা 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114800"/>
            <a:ext cx="14478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বেলি 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105400"/>
            <a:ext cx="14478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জুই 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019800"/>
            <a:ext cx="14478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গন্ধরাজ 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2438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মৎস্যকুলের ২টি বৈশিষ্ট্য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276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সরীসৃপ এর ২টি বৈশিষ্ট্য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4038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উভচর এর ২টি বৈশিষ্ট্য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5029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স্তন্যপায়ী এর ২টি বৈশিষ্ট্য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6019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পক্ষীকুলের ২টি বৈশিষ্ট্য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4038600" cy="1323439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>
                <a:latin typeface="NikoshBAN" pitchFamily="2" charset="0"/>
                <a:cs typeface="NikoshBAN" pitchFamily="2" charset="0"/>
              </a:rPr>
              <a:t>মূল্যায়্ন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762000" y="2286000"/>
            <a:ext cx="3810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762000" y="3124200"/>
            <a:ext cx="381000" cy="4572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85800" y="5943600"/>
            <a:ext cx="3810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2209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প্রানিজগতকে কয় ভাগে ভাগ করা যায়?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124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দুইটি মেরুদন্ডী প্রাণির উদাহরণ দাও?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roj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1825928" cy="1211199"/>
          </a:xfrm>
          <a:prstGeom prst="rect">
            <a:avLst/>
          </a:prstGeom>
        </p:spPr>
      </p:pic>
      <p:pic>
        <p:nvPicPr>
          <p:cNvPr id="11" name="Picture 10" descr="earthwor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343400"/>
            <a:ext cx="1739975" cy="12954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2" name="Picture 11" descr="bi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4343400"/>
            <a:ext cx="1591298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9200" y="5943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চিত্রের কোন গুলো মেরুদন্ডী ও অমেরুদন্ডী প্রাণি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rocodi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343400"/>
            <a:ext cx="1604682" cy="1309420"/>
          </a:xfrm>
          <a:prstGeom prst="rect">
            <a:avLst/>
          </a:prstGeom>
        </p:spPr>
      </p:pic>
      <p:pic>
        <p:nvPicPr>
          <p:cNvPr id="15" name="Picture 14" descr="mosqu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4343400"/>
            <a:ext cx="1581150" cy="127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/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4648200" cy="1200329"/>
          </a:xfrm>
          <a:prstGeom prst="rect">
            <a:avLst/>
          </a:prstGeom>
          <a:noFill/>
          <a:ln>
            <a:solidFill>
              <a:srgbClr val="FFFF00"/>
            </a:solidFill>
            <a:prstDash val="lg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বাড়ির কাজ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ro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05000"/>
            <a:ext cx="4283364" cy="26670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810000" y="45720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410200"/>
            <a:ext cx="8610600" cy="144655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চিত্রের প্রানিটি দেশের পরিবেশে কীভাবে প্রভাব ফেলে আলোচনা কর।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752600" y="4038600"/>
            <a:ext cx="6019800" cy="28194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AB757-E828-4824-9000-CCC1AA09A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4500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971800" y="152400"/>
            <a:ext cx="2895600" cy="2209800"/>
          </a:xfrm>
          <a:prstGeom prst="downArrowCallout">
            <a:avLst/>
          </a:prstGeom>
          <a:solidFill>
            <a:srgbClr val="00B050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971800"/>
            <a:ext cx="3886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জাহাঙ্গীর আলম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সহকারী প্রধান  শিক্ষক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দুর্গাপুর উচ্চ 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আদিতমারী , লালমনিরহাট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2971800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৬ষ্ঠ</a:t>
            </a:r>
          </a:p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সাধারণ বিজ্ঞান</a:t>
            </a:r>
          </a:p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জীব জগৎ</a:t>
            </a:r>
          </a:p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৪০ মিঃ</a:t>
            </a:r>
          </a:p>
          <a:p>
            <a:r>
              <a:rPr lang="bn-BD" sz="2800" b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 0২/০1/২০21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খিঃ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782094" y="4686300"/>
            <a:ext cx="3275806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4267200" cy="7078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ational-zo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57600"/>
            <a:ext cx="1905000" cy="28194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 descr="bi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066800"/>
            <a:ext cx="2188464" cy="25908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Picture 18" descr="amga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657600"/>
            <a:ext cx="2133600" cy="2895601"/>
          </a:xfrm>
          <a:prstGeom prst="rect">
            <a:avLst/>
          </a:prstGeom>
        </p:spPr>
      </p:pic>
      <p:pic>
        <p:nvPicPr>
          <p:cNvPr id="20" name="Picture 19" descr="talgac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016000"/>
            <a:ext cx="2286000" cy="2844800"/>
          </a:xfrm>
          <a:prstGeom prst="rect">
            <a:avLst/>
          </a:prstGeom>
        </p:spPr>
      </p:pic>
      <p:pic>
        <p:nvPicPr>
          <p:cNvPr id="21" name="Picture 20" descr="mori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3886200"/>
            <a:ext cx="2286000" cy="2743200"/>
          </a:xfrm>
          <a:prstGeom prst="rect">
            <a:avLst/>
          </a:prstGeom>
        </p:spPr>
      </p:pic>
      <p:pic>
        <p:nvPicPr>
          <p:cNvPr id="23" name="Picture 22" descr="butterfly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1066800"/>
            <a:ext cx="1905000" cy="2743200"/>
          </a:xfrm>
          <a:prstGeom prst="rect">
            <a:avLst/>
          </a:prstGeom>
        </p:spPr>
      </p:pic>
      <p:pic>
        <p:nvPicPr>
          <p:cNvPr id="11" name="Picture 10" descr="fish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1066800"/>
            <a:ext cx="1905000" cy="2590800"/>
          </a:xfrm>
          <a:prstGeom prst="rect">
            <a:avLst/>
          </a:prstGeom>
        </p:spPr>
      </p:pic>
      <p:pic>
        <p:nvPicPr>
          <p:cNvPr id="12" name="Picture 11" descr="komodo-tw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201" y="3810000"/>
            <a:ext cx="2209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152400"/>
            <a:ext cx="5029200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আলোচ্য বিষয়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733800" y="762000"/>
            <a:ext cx="914400" cy="1905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2743200"/>
            <a:ext cx="7848600" cy="221599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13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3800" u="sng" dirty="0">
                <a:latin typeface="NikoshBAN" pitchFamily="2" charset="0"/>
                <a:cs typeface="NikoshBAN" pitchFamily="2" charset="0"/>
              </a:rPr>
              <a:t>প্রাণি জগৎ</a:t>
            </a:r>
            <a:endParaRPr lang="en-US" sz="138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124200" cy="120032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28600" y="2514600"/>
            <a:ext cx="5334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28600" y="4038600"/>
            <a:ext cx="5334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28600" y="5334000"/>
            <a:ext cx="6096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0800" y="2667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2590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মেরুদন্ডী ও অমেরুদন্ডী প্রাণির সংজ্ঞা করতে 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03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মেরুদন্ডী ও অমেরুদন্ডী প্রাণির পার্থক্য উল্লেখ করতে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562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নিকট পরিবেশের মেরুদন্ডী প্রাণিদের বিভিন্ন দলে ভাগ করতে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4267200" cy="7078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ছবিটি লক্ষ্য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il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2209801" cy="17526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 descr="national-zo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5600"/>
            <a:ext cx="2121568" cy="17526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48200"/>
            <a:ext cx="2133600" cy="17526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 descr="frog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2819400"/>
            <a:ext cx="2209800" cy="17526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 descr="bir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143000"/>
            <a:ext cx="2133600" cy="17526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10" descr="for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1143000"/>
            <a:ext cx="2209800" cy="28194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Picture 15" descr="cingri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3810000"/>
            <a:ext cx="2209800" cy="25908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Picture 16" descr="projap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3962400"/>
            <a:ext cx="2209800" cy="25146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Picture 17" descr="earthwor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0" y="1143000"/>
            <a:ext cx="2133600" cy="28194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12" descr="Braztitiki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3600" y="4572000"/>
            <a:ext cx="21865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19400" cy="28956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 descr="cingr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819400"/>
            <a:ext cx="3276600" cy="25908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 descr="proj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1800"/>
            <a:ext cx="2819400" cy="24384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 descr="earthwor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0"/>
            <a:ext cx="3200400" cy="28194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 descr="mosqu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0"/>
            <a:ext cx="2900495" cy="3048000"/>
          </a:xfrm>
          <a:prstGeom prst="rect">
            <a:avLst/>
          </a:prstGeom>
        </p:spPr>
      </p:pic>
      <p:pic>
        <p:nvPicPr>
          <p:cNvPr id="7" name="Picture 6" descr="be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048000"/>
            <a:ext cx="28194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5486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অমেরুদন্ডী প্রাণি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63246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যেসব প্রাণির মেরুদন্ড নেই, তাদের অমেরুদন্ডী প্রাণি বলে।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l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0"/>
            <a:ext cx="2667000" cy="1905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 descr="national-zo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362200"/>
            <a:ext cx="3733800" cy="28956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524000"/>
            <a:ext cx="2819400" cy="1971261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 descr="frog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0"/>
            <a:ext cx="2667000" cy="17526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 descr="bir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-381000"/>
            <a:ext cx="2819399" cy="190500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 descr="co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76600"/>
            <a:ext cx="2667000" cy="2133600"/>
          </a:xfrm>
          <a:prstGeom prst="rect">
            <a:avLst/>
          </a:prstGeom>
        </p:spPr>
      </p:pic>
      <p:pic>
        <p:nvPicPr>
          <p:cNvPr id="9" name="Picture 8" descr="ma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-304800"/>
            <a:ext cx="3505200" cy="2743200"/>
          </a:xfrm>
          <a:prstGeom prst="rect">
            <a:avLst/>
          </a:prstGeom>
        </p:spPr>
      </p:pic>
      <p:pic>
        <p:nvPicPr>
          <p:cNvPr id="10" name="Picture 9" descr="Crocodil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3505200"/>
            <a:ext cx="28194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541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মেরুদন্ডী প্রাণি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6172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যেসব প্রাণির মেরুদন্ড আছে তাদের মেরুদন্ডী প্রাণি বলে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wormAnato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91000" cy="5943600"/>
          </a:xfrm>
          <a:prstGeom prst="rect">
            <a:avLst/>
          </a:prstGeom>
        </p:spPr>
      </p:pic>
      <p:pic>
        <p:nvPicPr>
          <p:cNvPr id="3" name="Picture 2" descr="FishAnatom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19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অমেরুদন্ডী প্রাণির লম্বচ্ছেদ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6096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মেরুদন্ডী প্রাণির লম্বচ্ছেদ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284</Words>
  <Application>Microsoft Office PowerPoint</Application>
  <PresentationFormat>On-screen Show (4:3)</PresentationFormat>
  <Paragraphs>67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পক্ষীকুল</vt:lpstr>
      <vt:lpstr>PowerPoint Presentation</vt:lpstr>
      <vt:lpstr>সরীসৃপ </vt:lpstr>
      <vt:lpstr>মৎস্যকুল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DOEL</cp:lastModifiedBy>
  <cp:revision>230</cp:revision>
  <dcterms:created xsi:type="dcterms:W3CDTF">2006-08-16T00:00:00Z</dcterms:created>
  <dcterms:modified xsi:type="dcterms:W3CDTF">2021-01-13T02:03:23Z</dcterms:modified>
</cp:coreProperties>
</file>