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9C30-0B83-4F70-9D45-0E58A6C5986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1A7-2A63-4370-AA8E-F19BA636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3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9C30-0B83-4F70-9D45-0E58A6C5986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1A7-2A63-4370-AA8E-F19BA636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9C30-0B83-4F70-9D45-0E58A6C5986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1A7-2A63-4370-AA8E-F19BA636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0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9C30-0B83-4F70-9D45-0E58A6C5986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1A7-2A63-4370-AA8E-F19BA636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1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9C30-0B83-4F70-9D45-0E58A6C5986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1A7-2A63-4370-AA8E-F19BA636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5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9C30-0B83-4F70-9D45-0E58A6C5986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1A7-2A63-4370-AA8E-F19BA636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9C30-0B83-4F70-9D45-0E58A6C5986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1A7-2A63-4370-AA8E-F19BA636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8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9C30-0B83-4F70-9D45-0E58A6C5986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1A7-2A63-4370-AA8E-F19BA636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4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9C30-0B83-4F70-9D45-0E58A6C5986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1A7-2A63-4370-AA8E-F19BA636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7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9C30-0B83-4F70-9D45-0E58A6C5986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1A7-2A63-4370-AA8E-F19BA636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8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9C30-0B83-4F70-9D45-0E58A6C5986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71A7-2A63-4370-AA8E-F19BA636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4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C9C30-0B83-4F70-9D45-0E58A6C5986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71A7-2A63-4370-AA8E-F19BA636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5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4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2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6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7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3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8"/>
          <a:stretch/>
        </p:blipFill>
        <p:spPr>
          <a:xfrm>
            <a:off x="-25052" y="-37579"/>
            <a:ext cx="12237930" cy="69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1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-12527"/>
            <a:ext cx="12192000" cy="690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9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0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3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6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4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8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4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0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2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0"/>
            <a:ext cx="12275508" cy="6882190"/>
          </a:xfrm>
          <a:prstGeom prst="rect">
            <a:avLst/>
          </a:prstGeom>
        </p:spPr>
      </p:pic>
      <p:pic>
        <p:nvPicPr>
          <p:cNvPr id="3" name="Refraction Light Glass Prism - Snell's la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1" y="1450923"/>
            <a:ext cx="12131037" cy="4776882"/>
          </a:xfrm>
          <a:prstGeom prst="rect">
            <a:avLst/>
          </a:prstGeom>
        </p:spPr>
      </p:pic>
      <p:pic>
        <p:nvPicPr>
          <p:cNvPr id="4" name="Refraction Light Glass Prism - Snell's la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37" y="1450923"/>
            <a:ext cx="12131037" cy="47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1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SHYMAL CHANDRA SAHA</dc:creator>
  <cp:lastModifiedBy>SHYMAL CHANDRA SAHA</cp:lastModifiedBy>
  <cp:revision>5</cp:revision>
  <dcterms:created xsi:type="dcterms:W3CDTF">2021-01-12T18:25:38Z</dcterms:created>
  <dcterms:modified xsi:type="dcterms:W3CDTF">2021-01-12T18:50:56Z</dcterms:modified>
</cp:coreProperties>
</file>