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image1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  <p:sldMasterId id="2147483801" r:id="rId2"/>
    <p:sldMasterId id="2147483837" r:id="rId3"/>
    <p:sldMasterId id="2147483855" r:id="rId4"/>
    <p:sldMasterId id="2147483867" r:id="rId5"/>
    <p:sldMasterId id="2147483897" r:id="rId6"/>
  </p:sldMasterIdLst>
  <p:sldIdLst>
    <p:sldId id="257" r:id="rId7"/>
    <p:sldId id="260" r:id="rId8"/>
    <p:sldId id="261" r:id="rId9"/>
    <p:sldId id="268" r:id="rId10"/>
    <p:sldId id="262" r:id="rId11"/>
    <p:sldId id="263" r:id="rId12"/>
    <p:sldId id="272" r:id="rId13"/>
    <p:sldId id="258" r:id="rId14"/>
    <p:sldId id="269" r:id="rId15"/>
    <p:sldId id="270" r:id="rId16"/>
    <p:sldId id="267" r:id="rId17"/>
    <p:sldId id="280" r:id="rId18"/>
    <p:sldId id="271" r:id="rId19"/>
    <p:sldId id="278" r:id="rId20"/>
    <p:sldId id="279" r:id="rId21"/>
    <p:sldId id="282" r:id="rId22"/>
    <p:sldId id="274" r:id="rId23"/>
    <p:sldId id="275" r:id="rId24"/>
    <p:sldId id="276" r:id="rId25"/>
    <p:sldId id="283" r:id="rId26"/>
    <p:sldId id="273" r:id="rId27"/>
    <p:sldId id="281" r:id="rId28"/>
    <p:sldId id="27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image" Target="../media/image19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3053D8-AE48-4FA4-9CA0-47B8DB2FCC7C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6FFF76-16B0-4C7C-8F41-E084E0A2E63C}" type="pres">
      <dgm:prSet presAssocID="{8E3053D8-AE48-4FA4-9CA0-47B8DB2FCC7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C61328EC-68F4-4FDC-B3AF-1EC2717DBCAD}" type="presOf" srcId="{8E3053D8-AE48-4FA4-9CA0-47B8DB2FCC7C}" destId="{7F6FFF76-16B0-4C7C-8F41-E084E0A2E63C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103BEF-A0E5-4751-8770-17EC3B032C8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4B48CB-1040-40C9-9237-770D1B63DF40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3500" baseline="0" dirty="0" smtClean="0"/>
            <a:t>সামাজিক স্তর </a:t>
          </a:r>
          <a:endParaRPr lang="en-US" sz="3500" baseline="0" dirty="0"/>
        </a:p>
      </dgm:t>
    </dgm:pt>
    <dgm:pt modelId="{A591E6CB-29A3-4A09-B182-995FA31CFF1C}" type="parTrans" cxnId="{DAB8D8EC-0E78-40F2-A22A-D28638F683AE}">
      <dgm:prSet/>
      <dgm:spPr/>
      <dgm:t>
        <a:bodyPr/>
        <a:lstStyle/>
        <a:p>
          <a:endParaRPr lang="en-US"/>
        </a:p>
      </dgm:t>
    </dgm:pt>
    <dgm:pt modelId="{B579D056-C2D7-4F9C-8D6C-CC46B602920E}" type="sibTrans" cxnId="{DAB8D8EC-0E78-40F2-A22A-D28638F683AE}">
      <dgm:prSet/>
      <dgm:spPr/>
      <dgm:t>
        <a:bodyPr/>
        <a:lstStyle/>
        <a:p>
          <a:endParaRPr lang="en-US"/>
        </a:p>
      </dgm:t>
    </dgm:pt>
    <dgm:pt modelId="{F249B118-B924-4437-86E3-C82590539DD4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3600" dirty="0" smtClean="0"/>
            <a:t>অধিকার প্রাপ্ত শ্রেণি </a:t>
          </a:r>
          <a:endParaRPr lang="en-US" sz="3600" dirty="0"/>
        </a:p>
      </dgm:t>
    </dgm:pt>
    <dgm:pt modelId="{5501D992-40E7-41B5-9D07-CDACBF2B6F50}" type="parTrans" cxnId="{14F7ED97-ACDA-4D75-8CAA-ED24C068EEEA}">
      <dgm:prSet/>
      <dgm:spPr/>
      <dgm:t>
        <a:bodyPr/>
        <a:lstStyle/>
        <a:p>
          <a:endParaRPr lang="en-US"/>
        </a:p>
      </dgm:t>
    </dgm:pt>
    <dgm:pt modelId="{C3E52C89-C96C-4CD9-9905-D78D76FACD65}" type="sibTrans" cxnId="{14F7ED97-ACDA-4D75-8CAA-ED24C068EEEA}">
      <dgm:prSet/>
      <dgm:spPr/>
      <dgm:t>
        <a:bodyPr/>
        <a:lstStyle/>
        <a:p>
          <a:endParaRPr lang="en-US"/>
        </a:p>
      </dgm:t>
    </dgm:pt>
    <dgm:pt modelId="{A4D36B42-9EC4-459A-B7EE-29C3F2185E16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3200" dirty="0" smtClean="0"/>
            <a:t>যাজক সম্প্রদায় </a:t>
          </a:r>
          <a:endParaRPr lang="en-US" sz="3200" dirty="0"/>
        </a:p>
      </dgm:t>
    </dgm:pt>
    <dgm:pt modelId="{F8FF1BEC-E771-4315-95D8-2188FBC2646A}" type="parTrans" cxnId="{9B84D81F-F8A2-4755-AC85-EDDB8CB8859F}">
      <dgm:prSet/>
      <dgm:spPr/>
      <dgm:t>
        <a:bodyPr/>
        <a:lstStyle/>
        <a:p>
          <a:endParaRPr lang="en-US"/>
        </a:p>
      </dgm:t>
    </dgm:pt>
    <dgm:pt modelId="{08D7CD9D-22C2-474A-8489-D552003AD0C5}" type="sibTrans" cxnId="{9B84D81F-F8A2-4755-AC85-EDDB8CB8859F}">
      <dgm:prSet/>
      <dgm:spPr/>
      <dgm:t>
        <a:bodyPr/>
        <a:lstStyle/>
        <a:p>
          <a:endParaRPr lang="en-US"/>
        </a:p>
      </dgm:t>
    </dgm:pt>
    <dgm:pt modelId="{14C0A5B3-53A5-4BDC-B1C9-CC4A2B518F3C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3200" dirty="0" err="1" smtClean="0"/>
            <a:t>অভিজাত</a:t>
          </a:r>
          <a:r>
            <a:rPr lang="en-US" sz="3200" dirty="0" smtClean="0"/>
            <a:t>   </a:t>
          </a:r>
          <a:r>
            <a:rPr lang="en-US" sz="3200" dirty="0" err="1" smtClean="0"/>
            <a:t>সম্প্রদায়</a:t>
          </a:r>
          <a:r>
            <a:rPr lang="en-US" sz="3200" dirty="0" smtClean="0"/>
            <a:t> </a:t>
          </a:r>
          <a:endParaRPr lang="en-US" sz="3200" dirty="0"/>
        </a:p>
      </dgm:t>
    </dgm:pt>
    <dgm:pt modelId="{977AE5DA-81B7-42DF-895B-588EB58B64AC}" type="parTrans" cxnId="{29326CE3-0010-4F13-B4A3-1FCA235A4530}">
      <dgm:prSet/>
      <dgm:spPr/>
      <dgm:t>
        <a:bodyPr/>
        <a:lstStyle/>
        <a:p>
          <a:endParaRPr lang="en-US"/>
        </a:p>
      </dgm:t>
    </dgm:pt>
    <dgm:pt modelId="{627B01FA-4BF9-4E13-AEAB-334CE51EC879}" type="sibTrans" cxnId="{29326CE3-0010-4F13-B4A3-1FCA235A4530}">
      <dgm:prSet/>
      <dgm:spPr/>
      <dgm:t>
        <a:bodyPr/>
        <a:lstStyle/>
        <a:p>
          <a:endParaRPr lang="en-US"/>
        </a:p>
      </dgm:t>
    </dgm:pt>
    <dgm:pt modelId="{94074780-4057-4F98-99A3-A5B02EC61C88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3200" dirty="0" err="1" smtClean="0"/>
            <a:t>বর্জোয়া</a:t>
          </a:r>
          <a:endParaRPr lang="en-US" sz="3200" dirty="0"/>
        </a:p>
      </dgm:t>
    </dgm:pt>
    <dgm:pt modelId="{074BEE09-3AB4-47C8-9F24-4D6CF2EB7E59}" type="parTrans" cxnId="{06F212B8-1EA7-454E-915D-F69EAA1E74E2}">
      <dgm:prSet/>
      <dgm:spPr/>
      <dgm:t>
        <a:bodyPr/>
        <a:lstStyle/>
        <a:p>
          <a:endParaRPr lang="en-US"/>
        </a:p>
      </dgm:t>
    </dgm:pt>
    <dgm:pt modelId="{6E8610A4-CFD7-4926-A7E1-BCA52885C48A}" type="sibTrans" cxnId="{06F212B8-1EA7-454E-915D-F69EAA1E74E2}">
      <dgm:prSet/>
      <dgm:spPr/>
      <dgm:t>
        <a:bodyPr/>
        <a:lstStyle/>
        <a:p>
          <a:endParaRPr lang="en-US"/>
        </a:p>
      </dgm:t>
    </dgm:pt>
    <dgm:pt modelId="{366FAD71-54DD-484E-AA82-28D890BDC692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3200" dirty="0" smtClean="0"/>
            <a:t>অধিকার হারা শ্রেণি </a:t>
          </a:r>
          <a:endParaRPr lang="en-US" sz="3200" dirty="0"/>
        </a:p>
      </dgm:t>
    </dgm:pt>
    <dgm:pt modelId="{C24C8891-2CEE-46A4-9A16-AE2FA26BED3B}" type="sibTrans" cxnId="{D6F0ABA9-20DC-4B0B-9FCA-D971B41DECF8}">
      <dgm:prSet/>
      <dgm:spPr/>
      <dgm:t>
        <a:bodyPr/>
        <a:lstStyle/>
        <a:p>
          <a:endParaRPr lang="en-US"/>
        </a:p>
      </dgm:t>
    </dgm:pt>
    <dgm:pt modelId="{5BC6EE62-0967-44C7-95BE-85F7A668CA7C}" type="parTrans" cxnId="{D6F0ABA9-20DC-4B0B-9FCA-D971B41DECF8}">
      <dgm:prSet/>
      <dgm:spPr/>
      <dgm:t>
        <a:bodyPr/>
        <a:lstStyle/>
        <a:p>
          <a:endParaRPr lang="en-US"/>
        </a:p>
      </dgm:t>
    </dgm:pt>
    <dgm:pt modelId="{FD23A777-3423-445D-BC7F-685265A1019A}" type="pres">
      <dgm:prSet presAssocID="{91103BEF-A0E5-4751-8770-17EC3B032C8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4335A7-238E-48E0-9F74-E8954F57928A}" type="pres">
      <dgm:prSet presAssocID="{F14B48CB-1040-40C9-9237-770D1B63DF40}" presName="root1" presStyleCnt="0"/>
      <dgm:spPr/>
    </dgm:pt>
    <dgm:pt modelId="{87ECF857-51A2-4486-B9E4-9CC210574ECB}" type="pres">
      <dgm:prSet presAssocID="{F14B48CB-1040-40C9-9237-770D1B63DF4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7661A7-536E-4218-A0FB-214A274C0315}" type="pres">
      <dgm:prSet presAssocID="{F14B48CB-1040-40C9-9237-770D1B63DF40}" presName="level2hierChild" presStyleCnt="0"/>
      <dgm:spPr/>
    </dgm:pt>
    <dgm:pt modelId="{83D82A51-D5B0-42B2-BD89-C762EB11CD43}" type="pres">
      <dgm:prSet presAssocID="{5501D992-40E7-41B5-9D07-CDACBF2B6F50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61D9B7F3-B07D-47BD-BC63-23D18FF3E51C}" type="pres">
      <dgm:prSet presAssocID="{5501D992-40E7-41B5-9D07-CDACBF2B6F5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2C51C30E-2EB3-4D70-9996-80831DB7E802}" type="pres">
      <dgm:prSet presAssocID="{F249B118-B924-4437-86E3-C82590539DD4}" presName="root2" presStyleCnt="0"/>
      <dgm:spPr/>
    </dgm:pt>
    <dgm:pt modelId="{594A4D12-BA2B-4472-B28F-88BAC09C713A}" type="pres">
      <dgm:prSet presAssocID="{F249B118-B924-4437-86E3-C82590539DD4}" presName="LevelTwoTextNode" presStyleLbl="node2" presStyleIdx="0" presStyleCnt="2" custLinFactNeighborX="-359" custLinFactNeighborY="-43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72B74A-6572-412E-BA41-7E084FDF1ADA}" type="pres">
      <dgm:prSet presAssocID="{F249B118-B924-4437-86E3-C82590539DD4}" presName="level3hierChild" presStyleCnt="0"/>
      <dgm:spPr/>
    </dgm:pt>
    <dgm:pt modelId="{A48FD0B0-D571-4C5C-B504-717456996E7B}" type="pres">
      <dgm:prSet presAssocID="{F8FF1BEC-E771-4315-95D8-2188FBC2646A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59F85C5B-F192-45A2-9351-E23BA3C5EAC2}" type="pres">
      <dgm:prSet presAssocID="{F8FF1BEC-E771-4315-95D8-2188FBC2646A}" presName="connTx" presStyleLbl="parChTrans1D3" presStyleIdx="0" presStyleCnt="3"/>
      <dgm:spPr/>
      <dgm:t>
        <a:bodyPr/>
        <a:lstStyle/>
        <a:p>
          <a:endParaRPr lang="en-US"/>
        </a:p>
      </dgm:t>
    </dgm:pt>
    <dgm:pt modelId="{E659709B-5EC8-49B3-B73B-33BFE8E222AA}" type="pres">
      <dgm:prSet presAssocID="{A4D36B42-9EC4-459A-B7EE-29C3F2185E16}" presName="root2" presStyleCnt="0"/>
      <dgm:spPr/>
    </dgm:pt>
    <dgm:pt modelId="{9ABE6675-1155-4727-9F87-7896BE0726F8}" type="pres">
      <dgm:prSet presAssocID="{A4D36B42-9EC4-459A-B7EE-29C3F2185E16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E5C541-FD76-4CBD-B565-DA57A844E9DC}" type="pres">
      <dgm:prSet presAssocID="{A4D36B42-9EC4-459A-B7EE-29C3F2185E16}" presName="level3hierChild" presStyleCnt="0"/>
      <dgm:spPr/>
    </dgm:pt>
    <dgm:pt modelId="{4B8E8AB5-C5FE-4B09-BCBD-027D7E30B465}" type="pres">
      <dgm:prSet presAssocID="{977AE5DA-81B7-42DF-895B-588EB58B64AC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73E2E5D9-2CC3-4213-A0AF-3852EAB5B5CE}" type="pres">
      <dgm:prSet presAssocID="{977AE5DA-81B7-42DF-895B-588EB58B64AC}" presName="connTx" presStyleLbl="parChTrans1D3" presStyleIdx="1" presStyleCnt="3"/>
      <dgm:spPr/>
      <dgm:t>
        <a:bodyPr/>
        <a:lstStyle/>
        <a:p>
          <a:endParaRPr lang="en-US"/>
        </a:p>
      </dgm:t>
    </dgm:pt>
    <dgm:pt modelId="{593D56D1-8618-454A-91E2-80595C5A33C1}" type="pres">
      <dgm:prSet presAssocID="{14C0A5B3-53A5-4BDC-B1C9-CC4A2B518F3C}" presName="root2" presStyleCnt="0"/>
      <dgm:spPr/>
    </dgm:pt>
    <dgm:pt modelId="{B1996400-E026-4BC8-9A5A-DA55128F83EB}" type="pres">
      <dgm:prSet presAssocID="{14C0A5B3-53A5-4BDC-B1C9-CC4A2B518F3C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9DCD72-CFA0-46F7-945B-BC4CE158C36F}" type="pres">
      <dgm:prSet presAssocID="{14C0A5B3-53A5-4BDC-B1C9-CC4A2B518F3C}" presName="level3hierChild" presStyleCnt="0"/>
      <dgm:spPr/>
    </dgm:pt>
    <dgm:pt modelId="{12BBAA12-2334-41A8-8D48-C710D13E97D2}" type="pres">
      <dgm:prSet presAssocID="{5BC6EE62-0967-44C7-95BE-85F7A668CA7C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6D8FBCEF-F01D-4511-8906-CBC28D890630}" type="pres">
      <dgm:prSet presAssocID="{5BC6EE62-0967-44C7-95BE-85F7A668CA7C}" presName="connTx" presStyleLbl="parChTrans1D2" presStyleIdx="1" presStyleCnt="2"/>
      <dgm:spPr/>
      <dgm:t>
        <a:bodyPr/>
        <a:lstStyle/>
        <a:p>
          <a:endParaRPr lang="en-US"/>
        </a:p>
      </dgm:t>
    </dgm:pt>
    <dgm:pt modelId="{0F259E09-49B0-41E5-A882-44774EF985C3}" type="pres">
      <dgm:prSet presAssocID="{366FAD71-54DD-484E-AA82-28D890BDC692}" presName="root2" presStyleCnt="0"/>
      <dgm:spPr/>
    </dgm:pt>
    <dgm:pt modelId="{7998B19F-5258-4167-ACDE-924CDF0A0758}" type="pres">
      <dgm:prSet presAssocID="{366FAD71-54DD-484E-AA82-28D890BDC692}" presName="LevelTwoTextNode" presStyleLbl="node2" presStyleIdx="1" presStyleCnt="2" custLinFactNeighborX="-5021" custLinFactNeighborY="-93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9B7613-AEBB-45F2-97DF-8B7AA95C5C6E}" type="pres">
      <dgm:prSet presAssocID="{366FAD71-54DD-484E-AA82-28D890BDC692}" presName="level3hierChild" presStyleCnt="0"/>
      <dgm:spPr/>
    </dgm:pt>
    <dgm:pt modelId="{B0C681D7-96D5-4A66-9D1F-96A2ED269D6C}" type="pres">
      <dgm:prSet presAssocID="{074BEE09-3AB4-47C8-9F24-4D6CF2EB7E59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2B8B5A62-5D74-4895-B000-7C5F26B1BBBB}" type="pres">
      <dgm:prSet presAssocID="{074BEE09-3AB4-47C8-9F24-4D6CF2EB7E59}" presName="connTx" presStyleLbl="parChTrans1D3" presStyleIdx="2" presStyleCnt="3"/>
      <dgm:spPr/>
      <dgm:t>
        <a:bodyPr/>
        <a:lstStyle/>
        <a:p>
          <a:endParaRPr lang="en-US"/>
        </a:p>
      </dgm:t>
    </dgm:pt>
    <dgm:pt modelId="{7B6149D5-456F-4FBD-9CB7-5602ADE8E94A}" type="pres">
      <dgm:prSet presAssocID="{94074780-4057-4F98-99A3-A5B02EC61C88}" presName="root2" presStyleCnt="0"/>
      <dgm:spPr/>
    </dgm:pt>
    <dgm:pt modelId="{E8F36278-BAD4-45E5-95E5-0A16FFB38539}" type="pres">
      <dgm:prSet presAssocID="{94074780-4057-4F98-99A3-A5B02EC61C88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3DFF6B-80D1-4F3E-A75D-1E8804BC9B35}" type="pres">
      <dgm:prSet presAssocID="{94074780-4057-4F98-99A3-A5B02EC61C88}" presName="level3hierChild" presStyleCnt="0"/>
      <dgm:spPr/>
    </dgm:pt>
  </dgm:ptLst>
  <dgm:cxnLst>
    <dgm:cxn modelId="{DAB8D8EC-0E78-40F2-A22A-D28638F683AE}" srcId="{91103BEF-A0E5-4751-8770-17EC3B032C86}" destId="{F14B48CB-1040-40C9-9237-770D1B63DF40}" srcOrd="0" destOrd="0" parTransId="{A591E6CB-29A3-4A09-B182-995FA31CFF1C}" sibTransId="{B579D056-C2D7-4F9C-8D6C-CC46B602920E}"/>
    <dgm:cxn modelId="{FEE052F9-26C3-40BE-9B95-EA7FFD377EAD}" type="presOf" srcId="{91103BEF-A0E5-4751-8770-17EC3B032C86}" destId="{FD23A777-3423-445D-BC7F-685265A1019A}" srcOrd="0" destOrd="0" presId="urn:microsoft.com/office/officeart/2005/8/layout/hierarchy2"/>
    <dgm:cxn modelId="{D1768D03-DE24-489F-B1EC-7C111B6895C1}" type="presOf" srcId="{5BC6EE62-0967-44C7-95BE-85F7A668CA7C}" destId="{6D8FBCEF-F01D-4511-8906-CBC28D890630}" srcOrd="1" destOrd="0" presId="urn:microsoft.com/office/officeart/2005/8/layout/hierarchy2"/>
    <dgm:cxn modelId="{EC258A59-B7D1-49B4-BE67-4A4919F78903}" type="presOf" srcId="{F8FF1BEC-E771-4315-95D8-2188FBC2646A}" destId="{59F85C5B-F192-45A2-9351-E23BA3C5EAC2}" srcOrd="1" destOrd="0" presId="urn:microsoft.com/office/officeart/2005/8/layout/hierarchy2"/>
    <dgm:cxn modelId="{F19FA7F5-1303-4C2F-89E5-A674A69C223B}" type="presOf" srcId="{F249B118-B924-4437-86E3-C82590539DD4}" destId="{594A4D12-BA2B-4472-B28F-88BAC09C713A}" srcOrd="0" destOrd="0" presId="urn:microsoft.com/office/officeart/2005/8/layout/hierarchy2"/>
    <dgm:cxn modelId="{29326CE3-0010-4F13-B4A3-1FCA235A4530}" srcId="{F249B118-B924-4437-86E3-C82590539DD4}" destId="{14C0A5B3-53A5-4BDC-B1C9-CC4A2B518F3C}" srcOrd="1" destOrd="0" parTransId="{977AE5DA-81B7-42DF-895B-588EB58B64AC}" sibTransId="{627B01FA-4BF9-4E13-AEAB-334CE51EC879}"/>
    <dgm:cxn modelId="{07936A50-38AB-4145-9CE3-C0560C4CA285}" type="presOf" srcId="{074BEE09-3AB4-47C8-9F24-4D6CF2EB7E59}" destId="{B0C681D7-96D5-4A66-9D1F-96A2ED269D6C}" srcOrd="0" destOrd="0" presId="urn:microsoft.com/office/officeart/2005/8/layout/hierarchy2"/>
    <dgm:cxn modelId="{5C87900F-BD57-4E7C-A542-D34F29A28B26}" type="presOf" srcId="{F14B48CB-1040-40C9-9237-770D1B63DF40}" destId="{87ECF857-51A2-4486-B9E4-9CC210574ECB}" srcOrd="0" destOrd="0" presId="urn:microsoft.com/office/officeart/2005/8/layout/hierarchy2"/>
    <dgm:cxn modelId="{0B57BA4B-DF08-4761-B894-F388392C5C27}" type="presOf" srcId="{366FAD71-54DD-484E-AA82-28D890BDC692}" destId="{7998B19F-5258-4167-ACDE-924CDF0A0758}" srcOrd="0" destOrd="0" presId="urn:microsoft.com/office/officeart/2005/8/layout/hierarchy2"/>
    <dgm:cxn modelId="{14F7ED97-ACDA-4D75-8CAA-ED24C068EEEA}" srcId="{F14B48CB-1040-40C9-9237-770D1B63DF40}" destId="{F249B118-B924-4437-86E3-C82590539DD4}" srcOrd="0" destOrd="0" parTransId="{5501D992-40E7-41B5-9D07-CDACBF2B6F50}" sibTransId="{C3E52C89-C96C-4CD9-9905-D78D76FACD65}"/>
    <dgm:cxn modelId="{9B84D81F-F8A2-4755-AC85-EDDB8CB8859F}" srcId="{F249B118-B924-4437-86E3-C82590539DD4}" destId="{A4D36B42-9EC4-459A-B7EE-29C3F2185E16}" srcOrd="0" destOrd="0" parTransId="{F8FF1BEC-E771-4315-95D8-2188FBC2646A}" sibTransId="{08D7CD9D-22C2-474A-8489-D552003AD0C5}"/>
    <dgm:cxn modelId="{1A5B6E36-F8DA-4BE3-8284-D5B59C99FF05}" type="presOf" srcId="{977AE5DA-81B7-42DF-895B-588EB58B64AC}" destId="{4B8E8AB5-C5FE-4B09-BCBD-027D7E30B465}" srcOrd="0" destOrd="0" presId="urn:microsoft.com/office/officeart/2005/8/layout/hierarchy2"/>
    <dgm:cxn modelId="{BC263482-02B9-4B5C-A3F0-A19A6B76C8E9}" type="presOf" srcId="{F8FF1BEC-E771-4315-95D8-2188FBC2646A}" destId="{A48FD0B0-D571-4C5C-B504-717456996E7B}" srcOrd="0" destOrd="0" presId="urn:microsoft.com/office/officeart/2005/8/layout/hierarchy2"/>
    <dgm:cxn modelId="{B5F7576D-4F92-4CB0-BFCC-10B31C0F583C}" type="presOf" srcId="{074BEE09-3AB4-47C8-9F24-4D6CF2EB7E59}" destId="{2B8B5A62-5D74-4895-B000-7C5F26B1BBBB}" srcOrd="1" destOrd="0" presId="urn:microsoft.com/office/officeart/2005/8/layout/hierarchy2"/>
    <dgm:cxn modelId="{5089FD58-0BC0-425E-AB6C-10A07624E708}" type="presOf" srcId="{977AE5DA-81B7-42DF-895B-588EB58B64AC}" destId="{73E2E5D9-2CC3-4213-A0AF-3852EAB5B5CE}" srcOrd="1" destOrd="0" presId="urn:microsoft.com/office/officeart/2005/8/layout/hierarchy2"/>
    <dgm:cxn modelId="{EB838B89-EB90-4367-988F-515FC65E62DF}" type="presOf" srcId="{94074780-4057-4F98-99A3-A5B02EC61C88}" destId="{E8F36278-BAD4-45E5-95E5-0A16FFB38539}" srcOrd="0" destOrd="0" presId="urn:microsoft.com/office/officeart/2005/8/layout/hierarchy2"/>
    <dgm:cxn modelId="{06F212B8-1EA7-454E-915D-F69EAA1E74E2}" srcId="{366FAD71-54DD-484E-AA82-28D890BDC692}" destId="{94074780-4057-4F98-99A3-A5B02EC61C88}" srcOrd="0" destOrd="0" parTransId="{074BEE09-3AB4-47C8-9F24-4D6CF2EB7E59}" sibTransId="{6E8610A4-CFD7-4926-A7E1-BCA52885C48A}"/>
    <dgm:cxn modelId="{2C47E6AD-C350-4BA4-9D14-B2C8793788F5}" type="presOf" srcId="{5501D992-40E7-41B5-9D07-CDACBF2B6F50}" destId="{83D82A51-D5B0-42B2-BD89-C762EB11CD43}" srcOrd="0" destOrd="0" presId="urn:microsoft.com/office/officeart/2005/8/layout/hierarchy2"/>
    <dgm:cxn modelId="{5CF587F3-5E98-4736-8553-8F3F7F0361BF}" type="presOf" srcId="{A4D36B42-9EC4-459A-B7EE-29C3F2185E16}" destId="{9ABE6675-1155-4727-9F87-7896BE0726F8}" srcOrd="0" destOrd="0" presId="urn:microsoft.com/office/officeart/2005/8/layout/hierarchy2"/>
    <dgm:cxn modelId="{E6797BE7-612C-49C8-83F0-5FBFCC8CF549}" type="presOf" srcId="{5501D992-40E7-41B5-9D07-CDACBF2B6F50}" destId="{61D9B7F3-B07D-47BD-BC63-23D18FF3E51C}" srcOrd="1" destOrd="0" presId="urn:microsoft.com/office/officeart/2005/8/layout/hierarchy2"/>
    <dgm:cxn modelId="{88CB611C-9078-4AA1-AB63-46C272BE0959}" type="presOf" srcId="{5BC6EE62-0967-44C7-95BE-85F7A668CA7C}" destId="{12BBAA12-2334-41A8-8D48-C710D13E97D2}" srcOrd="0" destOrd="0" presId="urn:microsoft.com/office/officeart/2005/8/layout/hierarchy2"/>
    <dgm:cxn modelId="{D6F0ABA9-20DC-4B0B-9FCA-D971B41DECF8}" srcId="{F14B48CB-1040-40C9-9237-770D1B63DF40}" destId="{366FAD71-54DD-484E-AA82-28D890BDC692}" srcOrd="1" destOrd="0" parTransId="{5BC6EE62-0967-44C7-95BE-85F7A668CA7C}" sibTransId="{C24C8891-2CEE-46A4-9A16-AE2FA26BED3B}"/>
    <dgm:cxn modelId="{AC59BF03-D4BC-456A-A228-DD6A092BFA6C}" type="presOf" srcId="{14C0A5B3-53A5-4BDC-B1C9-CC4A2B518F3C}" destId="{B1996400-E026-4BC8-9A5A-DA55128F83EB}" srcOrd="0" destOrd="0" presId="urn:microsoft.com/office/officeart/2005/8/layout/hierarchy2"/>
    <dgm:cxn modelId="{8ED90B53-4340-43D2-806D-A61EB79208DD}" type="presParOf" srcId="{FD23A777-3423-445D-BC7F-685265A1019A}" destId="{2B4335A7-238E-48E0-9F74-E8954F57928A}" srcOrd="0" destOrd="0" presId="urn:microsoft.com/office/officeart/2005/8/layout/hierarchy2"/>
    <dgm:cxn modelId="{4474A0E0-6FDD-4726-A0A1-EF50557BFB7B}" type="presParOf" srcId="{2B4335A7-238E-48E0-9F74-E8954F57928A}" destId="{87ECF857-51A2-4486-B9E4-9CC210574ECB}" srcOrd="0" destOrd="0" presId="urn:microsoft.com/office/officeart/2005/8/layout/hierarchy2"/>
    <dgm:cxn modelId="{A4A4ABC3-47F8-4AC8-8721-D839882CDC5E}" type="presParOf" srcId="{2B4335A7-238E-48E0-9F74-E8954F57928A}" destId="{C67661A7-536E-4218-A0FB-214A274C0315}" srcOrd="1" destOrd="0" presId="urn:microsoft.com/office/officeart/2005/8/layout/hierarchy2"/>
    <dgm:cxn modelId="{0D673126-1E23-48AD-89FD-3A62A187FCDC}" type="presParOf" srcId="{C67661A7-536E-4218-A0FB-214A274C0315}" destId="{83D82A51-D5B0-42B2-BD89-C762EB11CD43}" srcOrd="0" destOrd="0" presId="urn:microsoft.com/office/officeart/2005/8/layout/hierarchy2"/>
    <dgm:cxn modelId="{40F07A21-93D1-47DD-9C8E-17737585813B}" type="presParOf" srcId="{83D82A51-D5B0-42B2-BD89-C762EB11CD43}" destId="{61D9B7F3-B07D-47BD-BC63-23D18FF3E51C}" srcOrd="0" destOrd="0" presId="urn:microsoft.com/office/officeart/2005/8/layout/hierarchy2"/>
    <dgm:cxn modelId="{AC8E40EC-C110-483E-84B4-1A26BBEB5714}" type="presParOf" srcId="{C67661A7-536E-4218-A0FB-214A274C0315}" destId="{2C51C30E-2EB3-4D70-9996-80831DB7E802}" srcOrd="1" destOrd="0" presId="urn:microsoft.com/office/officeart/2005/8/layout/hierarchy2"/>
    <dgm:cxn modelId="{28CAB415-0670-40B3-9EBB-ACEB55BEE061}" type="presParOf" srcId="{2C51C30E-2EB3-4D70-9996-80831DB7E802}" destId="{594A4D12-BA2B-4472-B28F-88BAC09C713A}" srcOrd="0" destOrd="0" presId="urn:microsoft.com/office/officeart/2005/8/layout/hierarchy2"/>
    <dgm:cxn modelId="{2E257AD4-EDD3-4213-9C19-C49F1AFED248}" type="presParOf" srcId="{2C51C30E-2EB3-4D70-9996-80831DB7E802}" destId="{F072B74A-6572-412E-BA41-7E084FDF1ADA}" srcOrd="1" destOrd="0" presId="urn:microsoft.com/office/officeart/2005/8/layout/hierarchy2"/>
    <dgm:cxn modelId="{729018C0-0DD0-497B-9548-BE421AF642CC}" type="presParOf" srcId="{F072B74A-6572-412E-BA41-7E084FDF1ADA}" destId="{A48FD0B0-D571-4C5C-B504-717456996E7B}" srcOrd="0" destOrd="0" presId="urn:microsoft.com/office/officeart/2005/8/layout/hierarchy2"/>
    <dgm:cxn modelId="{CBBBAE91-74A3-49D1-925F-72B478E9F55C}" type="presParOf" srcId="{A48FD0B0-D571-4C5C-B504-717456996E7B}" destId="{59F85C5B-F192-45A2-9351-E23BA3C5EAC2}" srcOrd="0" destOrd="0" presId="urn:microsoft.com/office/officeart/2005/8/layout/hierarchy2"/>
    <dgm:cxn modelId="{AC23041D-DBDD-4D90-86FC-D174F1B72B1D}" type="presParOf" srcId="{F072B74A-6572-412E-BA41-7E084FDF1ADA}" destId="{E659709B-5EC8-49B3-B73B-33BFE8E222AA}" srcOrd="1" destOrd="0" presId="urn:microsoft.com/office/officeart/2005/8/layout/hierarchy2"/>
    <dgm:cxn modelId="{66AA8035-B41B-479B-975E-454D6B463934}" type="presParOf" srcId="{E659709B-5EC8-49B3-B73B-33BFE8E222AA}" destId="{9ABE6675-1155-4727-9F87-7896BE0726F8}" srcOrd="0" destOrd="0" presId="urn:microsoft.com/office/officeart/2005/8/layout/hierarchy2"/>
    <dgm:cxn modelId="{3D38FD6E-308E-4173-9500-B2670BAE98C9}" type="presParOf" srcId="{E659709B-5EC8-49B3-B73B-33BFE8E222AA}" destId="{37E5C541-FD76-4CBD-B565-DA57A844E9DC}" srcOrd="1" destOrd="0" presId="urn:microsoft.com/office/officeart/2005/8/layout/hierarchy2"/>
    <dgm:cxn modelId="{D8F36757-014A-41DF-B0ED-8E2F597932B5}" type="presParOf" srcId="{F072B74A-6572-412E-BA41-7E084FDF1ADA}" destId="{4B8E8AB5-C5FE-4B09-BCBD-027D7E30B465}" srcOrd="2" destOrd="0" presId="urn:microsoft.com/office/officeart/2005/8/layout/hierarchy2"/>
    <dgm:cxn modelId="{F04D54F8-FDAC-4734-9792-8C0D810A4F74}" type="presParOf" srcId="{4B8E8AB5-C5FE-4B09-BCBD-027D7E30B465}" destId="{73E2E5D9-2CC3-4213-A0AF-3852EAB5B5CE}" srcOrd="0" destOrd="0" presId="urn:microsoft.com/office/officeart/2005/8/layout/hierarchy2"/>
    <dgm:cxn modelId="{6C9D8ECC-8293-4269-AC30-0E9BDCBE9DC7}" type="presParOf" srcId="{F072B74A-6572-412E-BA41-7E084FDF1ADA}" destId="{593D56D1-8618-454A-91E2-80595C5A33C1}" srcOrd="3" destOrd="0" presId="urn:microsoft.com/office/officeart/2005/8/layout/hierarchy2"/>
    <dgm:cxn modelId="{44C1CD83-8B0A-4128-8159-E32FB58F7ABD}" type="presParOf" srcId="{593D56D1-8618-454A-91E2-80595C5A33C1}" destId="{B1996400-E026-4BC8-9A5A-DA55128F83EB}" srcOrd="0" destOrd="0" presId="urn:microsoft.com/office/officeart/2005/8/layout/hierarchy2"/>
    <dgm:cxn modelId="{35047632-B4AA-4787-9ADF-8BFD7D81CC35}" type="presParOf" srcId="{593D56D1-8618-454A-91E2-80595C5A33C1}" destId="{839DCD72-CFA0-46F7-945B-BC4CE158C36F}" srcOrd="1" destOrd="0" presId="urn:microsoft.com/office/officeart/2005/8/layout/hierarchy2"/>
    <dgm:cxn modelId="{0C0D7698-A1CD-4C68-BE97-B22F9A50F2DD}" type="presParOf" srcId="{C67661A7-536E-4218-A0FB-214A274C0315}" destId="{12BBAA12-2334-41A8-8D48-C710D13E97D2}" srcOrd="2" destOrd="0" presId="urn:microsoft.com/office/officeart/2005/8/layout/hierarchy2"/>
    <dgm:cxn modelId="{801146F2-1061-4C22-9716-CFD5A18FDAE4}" type="presParOf" srcId="{12BBAA12-2334-41A8-8D48-C710D13E97D2}" destId="{6D8FBCEF-F01D-4511-8906-CBC28D890630}" srcOrd="0" destOrd="0" presId="urn:microsoft.com/office/officeart/2005/8/layout/hierarchy2"/>
    <dgm:cxn modelId="{175E7CB3-A6A6-4994-B7A9-60E0582EF5FF}" type="presParOf" srcId="{C67661A7-536E-4218-A0FB-214A274C0315}" destId="{0F259E09-49B0-41E5-A882-44774EF985C3}" srcOrd="3" destOrd="0" presId="urn:microsoft.com/office/officeart/2005/8/layout/hierarchy2"/>
    <dgm:cxn modelId="{E9AF2A50-0B6F-42DB-AD2F-EB59AC897453}" type="presParOf" srcId="{0F259E09-49B0-41E5-A882-44774EF985C3}" destId="{7998B19F-5258-4167-ACDE-924CDF0A0758}" srcOrd="0" destOrd="0" presId="urn:microsoft.com/office/officeart/2005/8/layout/hierarchy2"/>
    <dgm:cxn modelId="{56442451-B2CF-4A9C-9183-6FA5EF580303}" type="presParOf" srcId="{0F259E09-49B0-41E5-A882-44774EF985C3}" destId="{009B7613-AEBB-45F2-97DF-8B7AA95C5C6E}" srcOrd="1" destOrd="0" presId="urn:microsoft.com/office/officeart/2005/8/layout/hierarchy2"/>
    <dgm:cxn modelId="{0493E435-F34E-44E7-8421-B2DCA26DA6C8}" type="presParOf" srcId="{009B7613-AEBB-45F2-97DF-8B7AA95C5C6E}" destId="{B0C681D7-96D5-4A66-9D1F-96A2ED269D6C}" srcOrd="0" destOrd="0" presId="urn:microsoft.com/office/officeart/2005/8/layout/hierarchy2"/>
    <dgm:cxn modelId="{D3DD2202-C61F-40AA-9517-52DF31F24634}" type="presParOf" srcId="{B0C681D7-96D5-4A66-9D1F-96A2ED269D6C}" destId="{2B8B5A62-5D74-4895-B000-7C5F26B1BBBB}" srcOrd="0" destOrd="0" presId="urn:microsoft.com/office/officeart/2005/8/layout/hierarchy2"/>
    <dgm:cxn modelId="{3038E1C1-9880-4CEF-8472-691B8608446F}" type="presParOf" srcId="{009B7613-AEBB-45F2-97DF-8B7AA95C5C6E}" destId="{7B6149D5-456F-4FBD-9CB7-5602ADE8E94A}" srcOrd="1" destOrd="0" presId="urn:microsoft.com/office/officeart/2005/8/layout/hierarchy2"/>
    <dgm:cxn modelId="{432073C2-9A6A-4EC4-8F4B-A0965E378000}" type="presParOf" srcId="{7B6149D5-456F-4FBD-9CB7-5602ADE8E94A}" destId="{E8F36278-BAD4-45E5-95E5-0A16FFB38539}" srcOrd="0" destOrd="0" presId="urn:microsoft.com/office/officeart/2005/8/layout/hierarchy2"/>
    <dgm:cxn modelId="{2316A7FD-10EB-461B-93C5-956FB979701D}" type="presParOf" srcId="{7B6149D5-456F-4FBD-9CB7-5602ADE8E94A}" destId="{613DFF6B-80D1-4F3E-A75D-1E8804BC9B3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0150A8-4578-4E4C-973B-06C1DF127B43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6C96C0-3774-4E64-BD09-9EBD078FF121}">
      <dgm:prSet phldrT="[Text]"/>
      <dgm:spPr/>
      <dgm:t>
        <a:bodyPr/>
        <a:lstStyle/>
        <a:p>
          <a:r>
            <a:rPr lang="bn-IN" dirty="0" smtClean="0"/>
            <a:t>বর্গা চাষী </a:t>
          </a:r>
          <a:endParaRPr lang="en-US" dirty="0"/>
        </a:p>
      </dgm:t>
    </dgm:pt>
    <dgm:pt modelId="{463257DA-F1AF-40B0-8ACC-A0F1BC71683E}" type="parTrans" cxnId="{B186A686-7717-4A8F-B2F4-CC9EDA2BED5D}">
      <dgm:prSet/>
      <dgm:spPr/>
      <dgm:t>
        <a:bodyPr/>
        <a:lstStyle/>
        <a:p>
          <a:endParaRPr lang="en-US"/>
        </a:p>
      </dgm:t>
    </dgm:pt>
    <dgm:pt modelId="{7C2A6109-DC5C-4B7C-B3F7-D57A3392196D}" type="sibTrans" cxnId="{B186A686-7717-4A8F-B2F4-CC9EDA2BED5D}">
      <dgm:prSet/>
      <dgm:spPr/>
      <dgm:t>
        <a:bodyPr/>
        <a:lstStyle/>
        <a:p>
          <a:r>
            <a:rPr lang="bn-IN" dirty="0" smtClean="0"/>
            <a:t>স্বাধীন চাষী </a:t>
          </a:r>
          <a:endParaRPr lang="en-US" dirty="0"/>
        </a:p>
      </dgm:t>
    </dgm:pt>
    <dgm:pt modelId="{D06FAB14-8DB4-43EF-8D55-9B772136F176}">
      <dgm:prSet phldrT="[Text]"/>
      <dgm:spPr/>
      <dgm:t>
        <a:bodyPr/>
        <a:lstStyle/>
        <a:p>
          <a:r>
            <a:rPr lang="bn-IN" dirty="0" smtClean="0"/>
            <a:t>ভূমিদাস</a:t>
          </a:r>
          <a:endParaRPr lang="en-US" dirty="0"/>
        </a:p>
      </dgm:t>
    </dgm:pt>
    <dgm:pt modelId="{2A28BEA2-78AD-4980-A7E0-9C9B8AECB807}" type="parTrans" cxnId="{E73F6AFE-9A08-4085-96FC-A3A7432FD26D}">
      <dgm:prSet/>
      <dgm:spPr/>
      <dgm:t>
        <a:bodyPr/>
        <a:lstStyle/>
        <a:p>
          <a:endParaRPr lang="en-US"/>
        </a:p>
      </dgm:t>
    </dgm:pt>
    <dgm:pt modelId="{DD31B377-0BA1-45B4-9CF0-2FE852395B38}" type="sibTrans" cxnId="{E73F6AFE-9A08-4085-96FC-A3A7432FD26D}">
      <dgm:prSet/>
      <dgm:spPr/>
      <dgm:t>
        <a:bodyPr/>
        <a:lstStyle/>
        <a:p>
          <a:r>
            <a:rPr lang="bn-IN" dirty="0" smtClean="0"/>
            <a:t>খাজনা চাষী</a:t>
          </a:r>
          <a:endParaRPr lang="en-US" dirty="0"/>
        </a:p>
      </dgm:t>
    </dgm:pt>
    <dgm:pt modelId="{F76F1668-5EB5-436C-A3ED-8672B8999D60}">
      <dgm:prSet phldrT="[Text]"/>
      <dgm:spPr/>
      <dgm:t>
        <a:bodyPr/>
        <a:lstStyle/>
        <a:p>
          <a:r>
            <a:rPr lang="bn-IN" dirty="0" smtClean="0"/>
            <a:t>প্রান্তিক চাষী </a:t>
          </a:r>
          <a:endParaRPr lang="en-US" dirty="0"/>
        </a:p>
      </dgm:t>
    </dgm:pt>
    <dgm:pt modelId="{47CB982E-86E8-4C04-82B6-C9144A478CEA}" type="sibTrans" cxnId="{D06EAD8D-D795-4A2C-A8EA-5F574D3DB72F}">
      <dgm:prSet/>
      <dgm:spPr/>
      <dgm:t>
        <a:bodyPr/>
        <a:lstStyle/>
        <a:p>
          <a:r>
            <a:rPr lang="bn-IN" dirty="0" smtClean="0"/>
            <a:t>ভূমিহীন খেত মজুর</a:t>
          </a:r>
          <a:endParaRPr lang="en-US" dirty="0"/>
        </a:p>
      </dgm:t>
    </dgm:pt>
    <dgm:pt modelId="{23C79699-0C1F-4A35-A21D-2D708D9DD49F}" type="parTrans" cxnId="{D06EAD8D-D795-4A2C-A8EA-5F574D3DB72F}">
      <dgm:prSet/>
      <dgm:spPr/>
      <dgm:t>
        <a:bodyPr/>
        <a:lstStyle/>
        <a:p>
          <a:endParaRPr lang="en-US"/>
        </a:p>
      </dgm:t>
    </dgm:pt>
    <dgm:pt modelId="{A9D42285-134E-47BD-A1ED-889B2D55F65D}" type="pres">
      <dgm:prSet presAssocID="{2C0150A8-4578-4E4C-973B-06C1DF127B4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7E4BB89-4E9F-43E8-9BA9-13B05EE271C0}" type="pres">
      <dgm:prSet presAssocID="{0B6C96C0-3774-4E64-BD09-9EBD078FF121}" presName="composite" presStyleCnt="0"/>
      <dgm:spPr/>
    </dgm:pt>
    <dgm:pt modelId="{6712DDE2-2CD2-4DA0-8541-1FF10672BEE5}" type="pres">
      <dgm:prSet presAssocID="{0B6C96C0-3774-4E64-BD09-9EBD078FF121}" presName="Parent1" presStyleLbl="node1" presStyleIdx="0" presStyleCnt="6" custScaleX="217101" custLinFactNeighborX="76123" custLinFactNeighborY="16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4C412-409E-4018-86D4-E3BA9FA8A52E}" type="pres">
      <dgm:prSet presAssocID="{0B6C96C0-3774-4E64-BD09-9EBD078FF121}" presName="Childtext1" presStyleLbl="revTx" presStyleIdx="0" presStyleCnt="3" custScaleX="54101" custLinFactX="2644" custLinFactNeighborX="100000" custLinFactNeighborY="89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FDEB8-FCD9-4CF1-B3B7-D0750D463079}" type="pres">
      <dgm:prSet presAssocID="{0B6C96C0-3774-4E64-BD09-9EBD078FF121}" presName="BalanceSpacing" presStyleCnt="0"/>
      <dgm:spPr/>
    </dgm:pt>
    <dgm:pt modelId="{31974B97-CFAB-4AE3-804E-1DFDCE1EC36E}" type="pres">
      <dgm:prSet presAssocID="{0B6C96C0-3774-4E64-BD09-9EBD078FF121}" presName="BalanceSpacing1" presStyleCnt="0"/>
      <dgm:spPr/>
    </dgm:pt>
    <dgm:pt modelId="{A2A47172-0B1A-47EB-83A1-F1CF1F16E4D8}" type="pres">
      <dgm:prSet presAssocID="{7C2A6109-DC5C-4B7C-B3F7-D57A3392196D}" presName="Accent1Text" presStyleLbl="node1" presStyleIdx="1" presStyleCnt="6" custScaleX="213326" custLinFactNeighborX="-49726" custLinFactNeighborY="-4384"/>
      <dgm:spPr/>
      <dgm:t>
        <a:bodyPr/>
        <a:lstStyle/>
        <a:p>
          <a:endParaRPr lang="en-US"/>
        </a:p>
      </dgm:t>
    </dgm:pt>
    <dgm:pt modelId="{100BA573-C7B4-405C-99B4-A30A78CE430B}" type="pres">
      <dgm:prSet presAssocID="{7C2A6109-DC5C-4B7C-B3F7-D57A3392196D}" presName="spaceBetweenRectangles" presStyleCnt="0"/>
      <dgm:spPr/>
    </dgm:pt>
    <dgm:pt modelId="{FB3E2E97-BC79-4334-9C94-ABF74303052C}" type="pres">
      <dgm:prSet presAssocID="{D06FAB14-8DB4-43EF-8D55-9B772136F176}" presName="composite" presStyleCnt="0"/>
      <dgm:spPr/>
    </dgm:pt>
    <dgm:pt modelId="{4F16F7BF-1DAA-4A71-9722-7E6B2C72945A}" type="pres">
      <dgm:prSet presAssocID="{D06FAB14-8DB4-43EF-8D55-9B772136F176}" presName="Parent1" presStyleLbl="node1" presStyleIdx="2" presStyleCnt="6" custScaleX="189229" custScaleY="107620" custLinFactX="-66194" custLinFactNeighborX="-100000" custLinFactNeighborY="17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D5A6B-094D-4F7B-9DE8-39D866976D86}" type="pres">
      <dgm:prSet presAssocID="{D06FAB14-8DB4-43EF-8D55-9B772136F17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913FB8A-65EA-439B-81FA-3747B2BA9604}" type="pres">
      <dgm:prSet presAssocID="{D06FAB14-8DB4-43EF-8D55-9B772136F176}" presName="BalanceSpacing" presStyleCnt="0"/>
      <dgm:spPr/>
    </dgm:pt>
    <dgm:pt modelId="{1B12FB79-C09A-42A1-B43B-EA6787A425A3}" type="pres">
      <dgm:prSet presAssocID="{D06FAB14-8DB4-43EF-8D55-9B772136F176}" presName="BalanceSpacing1" presStyleCnt="0"/>
      <dgm:spPr/>
    </dgm:pt>
    <dgm:pt modelId="{F91EABB5-89BB-4F07-9348-504EBA7BBE21}" type="pres">
      <dgm:prSet presAssocID="{DD31B377-0BA1-45B4-9CF0-2FE852395B38}" presName="Accent1Text" presStyleLbl="node1" presStyleIdx="3" presStyleCnt="6" custScaleX="186865" custLinFactX="20170" custLinFactNeighborX="100000" custLinFactNeighborY="1068"/>
      <dgm:spPr/>
      <dgm:t>
        <a:bodyPr/>
        <a:lstStyle/>
        <a:p>
          <a:endParaRPr lang="en-US"/>
        </a:p>
      </dgm:t>
    </dgm:pt>
    <dgm:pt modelId="{35739563-DA3D-4CC5-B99E-7DE956FD2435}" type="pres">
      <dgm:prSet presAssocID="{DD31B377-0BA1-45B4-9CF0-2FE852395B38}" presName="spaceBetweenRectangles" presStyleCnt="0"/>
      <dgm:spPr/>
    </dgm:pt>
    <dgm:pt modelId="{61C9317E-9DA6-42E4-A0AF-617E736D3114}" type="pres">
      <dgm:prSet presAssocID="{F76F1668-5EB5-436C-A3ED-8672B8999D60}" presName="composite" presStyleCnt="0"/>
      <dgm:spPr/>
    </dgm:pt>
    <dgm:pt modelId="{019C1483-D15D-411D-85C7-F3687870ADD5}" type="pres">
      <dgm:prSet presAssocID="{F76F1668-5EB5-436C-A3ED-8672B8999D60}" presName="Parent1" presStyleLbl="node1" presStyleIdx="4" presStyleCnt="6" custScaleX="226923" custLinFactNeighborX="79587" custLinFactNeighborY="11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FD9870-BD06-44AB-8D14-5F9828F8AAC9}" type="pres">
      <dgm:prSet presAssocID="{F76F1668-5EB5-436C-A3ED-8672B8999D60}" presName="Childtext1" presStyleLbl="revTx" presStyleIdx="2" presStyleCnt="3" custFlipHor="1" custScaleX="11872" custScaleY="125822" custLinFactNeighborX="-99851" custLinFactNeighborY="-53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B1CCE-CDBC-4A58-84F1-61A832A1F235}" type="pres">
      <dgm:prSet presAssocID="{F76F1668-5EB5-436C-A3ED-8672B8999D60}" presName="BalanceSpacing" presStyleCnt="0"/>
      <dgm:spPr/>
    </dgm:pt>
    <dgm:pt modelId="{F3922053-4C26-4CF0-9F0A-9A03FB3718B8}" type="pres">
      <dgm:prSet presAssocID="{F76F1668-5EB5-436C-A3ED-8672B8999D60}" presName="BalanceSpacing1" presStyleCnt="0"/>
      <dgm:spPr/>
    </dgm:pt>
    <dgm:pt modelId="{BFA28BB9-C032-4B95-8298-A16B440F0EFD}" type="pres">
      <dgm:prSet presAssocID="{47CB982E-86E8-4C04-82B6-C9144A478CEA}" presName="Accent1Text" presStyleLbl="node1" presStyleIdx="5" presStyleCnt="6" custScaleX="209643" custLinFactNeighborX="-50340" custLinFactNeighborY="5875"/>
      <dgm:spPr/>
      <dgm:t>
        <a:bodyPr/>
        <a:lstStyle/>
        <a:p>
          <a:endParaRPr lang="en-US"/>
        </a:p>
      </dgm:t>
    </dgm:pt>
  </dgm:ptLst>
  <dgm:cxnLst>
    <dgm:cxn modelId="{ABCE89B3-266D-426E-B1D5-3C8B771621F7}" type="presOf" srcId="{2C0150A8-4578-4E4C-973B-06C1DF127B43}" destId="{A9D42285-134E-47BD-A1ED-889B2D55F65D}" srcOrd="0" destOrd="0" presId="urn:microsoft.com/office/officeart/2008/layout/AlternatingHexagons"/>
    <dgm:cxn modelId="{1D4D6255-BE50-40DC-A21F-4307F7A5D07E}" type="presOf" srcId="{47CB982E-86E8-4C04-82B6-C9144A478CEA}" destId="{BFA28BB9-C032-4B95-8298-A16B440F0EFD}" srcOrd="0" destOrd="0" presId="urn:microsoft.com/office/officeart/2008/layout/AlternatingHexagons"/>
    <dgm:cxn modelId="{9C70DA7F-5271-40C8-B7E8-F7CB8DF7B1E7}" type="presOf" srcId="{0B6C96C0-3774-4E64-BD09-9EBD078FF121}" destId="{6712DDE2-2CD2-4DA0-8541-1FF10672BEE5}" srcOrd="0" destOrd="0" presId="urn:microsoft.com/office/officeart/2008/layout/AlternatingHexagons"/>
    <dgm:cxn modelId="{4DFD9328-F81C-456E-AF9C-B223918EAA4A}" type="presOf" srcId="{DD31B377-0BA1-45B4-9CF0-2FE852395B38}" destId="{F91EABB5-89BB-4F07-9348-504EBA7BBE21}" srcOrd="0" destOrd="0" presId="urn:microsoft.com/office/officeart/2008/layout/AlternatingHexagons"/>
    <dgm:cxn modelId="{FB72FBE0-813F-44F7-AED2-CBC4D3A75B05}" type="presOf" srcId="{7C2A6109-DC5C-4B7C-B3F7-D57A3392196D}" destId="{A2A47172-0B1A-47EB-83A1-F1CF1F16E4D8}" srcOrd="0" destOrd="0" presId="urn:microsoft.com/office/officeart/2008/layout/AlternatingHexagons"/>
    <dgm:cxn modelId="{7F3757DA-5B29-41FB-A0DF-9C1465368975}" type="presOf" srcId="{F76F1668-5EB5-436C-A3ED-8672B8999D60}" destId="{019C1483-D15D-411D-85C7-F3687870ADD5}" srcOrd="0" destOrd="0" presId="urn:microsoft.com/office/officeart/2008/layout/AlternatingHexagons"/>
    <dgm:cxn modelId="{87DF9907-17E6-4576-8DB2-466F43614AF3}" type="presOf" srcId="{D06FAB14-8DB4-43EF-8D55-9B772136F176}" destId="{4F16F7BF-1DAA-4A71-9722-7E6B2C72945A}" srcOrd="0" destOrd="0" presId="urn:microsoft.com/office/officeart/2008/layout/AlternatingHexagons"/>
    <dgm:cxn modelId="{D06EAD8D-D795-4A2C-A8EA-5F574D3DB72F}" srcId="{2C0150A8-4578-4E4C-973B-06C1DF127B43}" destId="{F76F1668-5EB5-436C-A3ED-8672B8999D60}" srcOrd="2" destOrd="0" parTransId="{23C79699-0C1F-4A35-A21D-2D708D9DD49F}" sibTransId="{47CB982E-86E8-4C04-82B6-C9144A478CEA}"/>
    <dgm:cxn modelId="{E73F6AFE-9A08-4085-96FC-A3A7432FD26D}" srcId="{2C0150A8-4578-4E4C-973B-06C1DF127B43}" destId="{D06FAB14-8DB4-43EF-8D55-9B772136F176}" srcOrd="1" destOrd="0" parTransId="{2A28BEA2-78AD-4980-A7E0-9C9B8AECB807}" sibTransId="{DD31B377-0BA1-45B4-9CF0-2FE852395B38}"/>
    <dgm:cxn modelId="{B186A686-7717-4A8F-B2F4-CC9EDA2BED5D}" srcId="{2C0150A8-4578-4E4C-973B-06C1DF127B43}" destId="{0B6C96C0-3774-4E64-BD09-9EBD078FF121}" srcOrd="0" destOrd="0" parTransId="{463257DA-F1AF-40B0-8ACC-A0F1BC71683E}" sibTransId="{7C2A6109-DC5C-4B7C-B3F7-D57A3392196D}"/>
    <dgm:cxn modelId="{6EFAA959-24E0-40CF-BE3D-D24ADD7CEF6B}" type="presParOf" srcId="{A9D42285-134E-47BD-A1ED-889B2D55F65D}" destId="{27E4BB89-4E9F-43E8-9BA9-13B05EE271C0}" srcOrd="0" destOrd="0" presId="urn:microsoft.com/office/officeart/2008/layout/AlternatingHexagons"/>
    <dgm:cxn modelId="{276778EC-8C2C-4ABF-96C7-AE8AFA94D671}" type="presParOf" srcId="{27E4BB89-4E9F-43E8-9BA9-13B05EE271C0}" destId="{6712DDE2-2CD2-4DA0-8541-1FF10672BEE5}" srcOrd="0" destOrd="0" presId="urn:microsoft.com/office/officeart/2008/layout/AlternatingHexagons"/>
    <dgm:cxn modelId="{737FE17C-DE6F-4E97-A838-1B98F498C1B0}" type="presParOf" srcId="{27E4BB89-4E9F-43E8-9BA9-13B05EE271C0}" destId="{0C34C412-409E-4018-86D4-E3BA9FA8A52E}" srcOrd="1" destOrd="0" presId="urn:microsoft.com/office/officeart/2008/layout/AlternatingHexagons"/>
    <dgm:cxn modelId="{B29ECE22-A637-4C56-AC29-4BD56E7A25D5}" type="presParOf" srcId="{27E4BB89-4E9F-43E8-9BA9-13B05EE271C0}" destId="{473FDEB8-FCD9-4CF1-B3B7-D0750D463079}" srcOrd="2" destOrd="0" presId="urn:microsoft.com/office/officeart/2008/layout/AlternatingHexagons"/>
    <dgm:cxn modelId="{F27ECAAB-4A2B-482E-8831-11A9229F4276}" type="presParOf" srcId="{27E4BB89-4E9F-43E8-9BA9-13B05EE271C0}" destId="{31974B97-CFAB-4AE3-804E-1DFDCE1EC36E}" srcOrd="3" destOrd="0" presId="urn:microsoft.com/office/officeart/2008/layout/AlternatingHexagons"/>
    <dgm:cxn modelId="{C1EE3619-638E-4BD4-B4C0-EDF83937E519}" type="presParOf" srcId="{27E4BB89-4E9F-43E8-9BA9-13B05EE271C0}" destId="{A2A47172-0B1A-47EB-83A1-F1CF1F16E4D8}" srcOrd="4" destOrd="0" presId="urn:microsoft.com/office/officeart/2008/layout/AlternatingHexagons"/>
    <dgm:cxn modelId="{E120B9CC-C977-4584-A02A-952F703694B2}" type="presParOf" srcId="{A9D42285-134E-47BD-A1ED-889B2D55F65D}" destId="{100BA573-C7B4-405C-99B4-A30A78CE430B}" srcOrd="1" destOrd="0" presId="urn:microsoft.com/office/officeart/2008/layout/AlternatingHexagons"/>
    <dgm:cxn modelId="{9BC4CD29-FC05-45F7-A042-764A47E562EC}" type="presParOf" srcId="{A9D42285-134E-47BD-A1ED-889B2D55F65D}" destId="{FB3E2E97-BC79-4334-9C94-ABF74303052C}" srcOrd="2" destOrd="0" presId="urn:microsoft.com/office/officeart/2008/layout/AlternatingHexagons"/>
    <dgm:cxn modelId="{6333515B-34EB-4656-9239-51D925A77F13}" type="presParOf" srcId="{FB3E2E97-BC79-4334-9C94-ABF74303052C}" destId="{4F16F7BF-1DAA-4A71-9722-7E6B2C72945A}" srcOrd="0" destOrd="0" presId="urn:microsoft.com/office/officeart/2008/layout/AlternatingHexagons"/>
    <dgm:cxn modelId="{A32D0931-DAB2-4209-AF6F-7F17BE634A0E}" type="presParOf" srcId="{FB3E2E97-BC79-4334-9C94-ABF74303052C}" destId="{9F6D5A6B-094D-4F7B-9DE8-39D866976D86}" srcOrd="1" destOrd="0" presId="urn:microsoft.com/office/officeart/2008/layout/AlternatingHexagons"/>
    <dgm:cxn modelId="{B18CBCD6-AD8A-46B5-8929-520EFA9E5B9B}" type="presParOf" srcId="{FB3E2E97-BC79-4334-9C94-ABF74303052C}" destId="{B913FB8A-65EA-439B-81FA-3747B2BA9604}" srcOrd="2" destOrd="0" presId="urn:microsoft.com/office/officeart/2008/layout/AlternatingHexagons"/>
    <dgm:cxn modelId="{63990485-F6D1-49E4-8C48-12AF54F39A6E}" type="presParOf" srcId="{FB3E2E97-BC79-4334-9C94-ABF74303052C}" destId="{1B12FB79-C09A-42A1-B43B-EA6787A425A3}" srcOrd="3" destOrd="0" presId="urn:microsoft.com/office/officeart/2008/layout/AlternatingHexagons"/>
    <dgm:cxn modelId="{D045CE98-DEFC-4E2F-A70E-CD2E7EA5364B}" type="presParOf" srcId="{FB3E2E97-BC79-4334-9C94-ABF74303052C}" destId="{F91EABB5-89BB-4F07-9348-504EBA7BBE21}" srcOrd="4" destOrd="0" presId="urn:microsoft.com/office/officeart/2008/layout/AlternatingHexagons"/>
    <dgm:cxn modelId="{9C91AD46-1C3D-400C-A9AA-25C39EBB2092}" type="presParOf" srcId="{A9D42285-134E-47BD-A1ED-889B2D55F65D}" destId="{35739563-DA3D-4CC5-B99E-7DE956FD2435}" srcOrd="3" destOrd="0" presId="urn:microsoft.com/office/officeart/2008/layout/AlternatingHexagons"/>
    <dgm:cxn modelId="{F7458764-4B9C-4BD1-AAB3-B844091BF458}" type="presParOf" srcId="{A9D42285-134E-47BD-A1ED-889B2D55F65D}" destId="{61C9317E-9DA6-42E4-A0AF-617E736D3114}" srcOrd="4" destOrd="0" presId="urn:microsoft.com/office/officeart/2008/layout/AlternatingHexagons"/>
    <dgm:cxn modelId="{B8A4C9EB-C293-47FE-A579-09D7E587CE48}" type="presParOf" srcId="{61C9317E-9DA6-42E4-A0AF-617E736D3114}" destId="{019C1483-D15D-411D-85C7-F3687870ADD5}" srcOrd="0" destOrd="0" presId="urn:microsoft.com/office/officeart/2008/layout/AlternatingHexagons"/>
    <dgm:cxn modelId="{DF221857-4F56-4DB7-82BC-6F1641A10043}" type="presParOf" srcId="{61C9317E-9DA6-42E4-A0AF-617E736D3114}" destId="{27FD9870-BD06-44AB-8D14-5F9828F8AAC9}" srcOrd="1" destOrd="0" presId="urn:microsoft.com/office/officeart/2008/layout/AlternatingHexagons"/>
    <dgm:cxn modelId="{9CAFB3EF-2DAC-4483-8866-51344FA2F4C8}" type="presParOf" srcId="{61C9317E-9DA6-42E4-A0AF-617E736D3114}" destId="{FC6B1CCE-CDBC-4A58-84F1-61A832A1F235}" srcOrd="2" destOrd="0" presId="urn:microsoft.com/office/officeart/2008/layout/AlternatingHexagons"/>
    <dgm:cxn modelId="{B64192BE-AB7B-4B83-AD34-53EFB836941B}" type="presParOf" srcId="{61C9317E-9DA6-42E4-A0AF-617E736D3114}" destId="{F3922053-4C26-4CF0-9F0A-9A03FB3718B8}" srcOrd="3" destOrd="0" presId="urn:microsoft.com/office/officeart/2008/layout/AlternatingHexagons"/>
    <dgm:cxn modelId="{5CD43F33-FE7B-4F14-95E9-7E144DAEF4D6}" type="presParOf" srcId="{61C9317E-9DA6-42E4-A0AF-617E736D3114}" destId="{BFA28BB9-C032-4B95-8298-A16B440F0EF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B1F3E1-E5E1-4743-82B6-3C33FC5E59D7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141219-0B7B-43ED-AEB1-02354DF5E3D4}">
      <dgm:prSet phldrT="[Text]"/>
      <dgm:spPr/>
      <dgm:t>
        <a:bodyPr/>
        <a:lstStyle/>
        <a:p>
          <a:r>
            <a:rPr lang="bn-IN" dirty="0" smtClean="0">
              <a:solidFill>
                <a:srgbClr val="FFC000"/>
              </a:solidFill>
            </a:rPr>
            <a:t>ড. সৈয়দ মোঃ আব্দুল্লাহ আল মামুন চৌধুরী </a:t>
          </a:r>
          <a:endParaRPr lang="en-US" dirty="0">
            <a:solidFill>
              <a:srgbClr val="FFC000"/>
            </a:solidFill>
          </a:endParaRPr>
        </a:p>
      </dgm:t>
    </dgm:pt>
    <dgm:pt modelId="{A8D80B86-C7A2-4E0E-B8AD-E627F133F0A4}" type="parTrans" cxnId="{90259AEF-7F5C-4872-9309-065610D2873D}">
      <dgm:prSet/>
      <dgm:spPr/>
      <dgm:t>
        <a:bodyPr/>
        <a:lstStyle/>
        <a:p>
          <a:endParaRPr lang="en-US"/>
        </a:p>
      </dgm:t>
    </dgm:pt>
    <dgm:pt modelId="{53308333-45E0-4ED8-80AA-4ECDBFF74156}" type="sibTrans" cxnId="{90259AEF-7F5C-4872-9309-065610D2873D}">
      <dgm:prSet/>
      <dgm:spPr/>
      <dgm:t>
        <a:bodyPr/>
        <a:lstStyle/>
        <a:p>
          <a:endParaRPr lang="en-US"/>
        </a:p>
      </dgm:t>
    </dgm:pt>
    <dgm:pt modelId="{38EBAE78-8766-405E-9013-A32FD933FEC4}">
      <dgm:prSet phldrT="[Text]"/>
      <dgm:spPr/>
      <dgm:t>
        <a:bodyPr/>
        <a:lstStyle/>
        <a:p>
          <a:r>
            <a:rPr lang="bn-IN" dirty="0" smtClean="0">
              <a:solidFill>
                <a:srgbClr val="FFC000"/>
              </a:solidFill>
            </a:rPr>
            <a:t>আধুনিক ইউরোপের ইতিহাস ( ইতিহাস ২য় পত্র)।</a:t>
          </a:r>
          <a:endParaRPr lang="en-US" dirty="0">
            <a:solidFill>
              <a:srgbClr val="FFC000"/>
            </a:solidFill>
          </a:endParaRPr>
        </a:p>
      </dgm:t>
    </dgm:pt>
    <dgm:pt modelId="{62E54C6C-67AB-4FB9-839D-044663CC5967}" type="parTrans" cxnId="{29A78455-D1D3-44E3-A0E3-9455B8E54B39}">
      <dgm:prSet/>
      <dgm:spPr/>
      <dgm:t>
        <a:bodyPr/>
        <a:lstStyle/>
        <a:p>
          <a:endParaRPr lang="en-US"/>
        </a:p>
      </dgm:t>
    </dgm:pt>
    <dgm:pt modelId="{EDE7AEF8-7E20-4403-B162-D34119CF8DAE}" type="sibTrans" cxnId="{29A78455-D1D3-44E3-A0E3-9455B8E54B39}">
      <dgm:prSet/>
      <dgm:spPr/>
      <dgm:t>
        <a:bodyPr/>
        <a:lstStyle/>
        <a:p>
          <a:endParaRPr lang="en-US"/>
        </a:p>
      </dgm:t>
    </dgm:pt>
    <dgm:pt modelId="{152DD9E0-BB22-49AB-8669-2CC5B5DA8FD6}">
      <dgm:prSet phldrT="[Text]"/>
      <dgm:spPr/>
      <dgm:t>
        <a:bodyPr/>
        <a:lstStyle/>
        <a:p>
          <a:r>
            <a:rPr lang="bn-IN" dirty="0" smtClean="0">
              <a:solidFill>
                <a:srgbClr val="FFC000"/>
              </a:solidFill>
            </a:rPr>
            <a:t>( ঢাকাঃ </a:t>
          </a:r>
          <a:r>
            <a:rPr lang="bn-IN" dirty="0" smtClean="0">
              <a:solidFill>
                <a:srgbClr val="FF0000"/>
              </a:solidFill>
            </a:rPr>
            <a:t>অক্ষর পত্র</a:t>
          </a:r>
          <a:r>
            <a:rPr lang="bn-IN" dirty="0" smtClean="0">
              <a:solidFill>
                <a:srgbClr val="FFC000"/>
              </a:solidFill>
            </a:rPr>
            <a:t>, ২০২০)।</a:t>
          </a:r>
          <a:endParaRPr lang="en-US" dirty="0">
            <a:solidFill>
              <a:srgbClr val="FFC000"/>
            </a:solidFill>
          </a:endParaRPr>
        </a:p>
      </dgm:t>
    </dgm:pt>
    <dgm:pt modelId="{AA1D0737-4EED-49E2-A06D-F74042A64774}" type="parTrans" cxnId="{FF63CDB1-B567-4139-8DCA-EEA5FE583EE7}">
      <dgm:prSet/>
      <dgm:spPr/>
      <dgm:t>
        <a:bodyPr/>
        <a:lstStyle/>
        <a:p>
          <a:endParaRPr lang="en-US"/>
        </a:p>
      </dgm:t>
    </dgm:pt>
    <dgm:pt modelId="{23E58FD3-DEF8-4062-A5EE-9C80D4AE933C}" type="sibTrans" cxnId="{FF63CDB1-B567-4139-8DCA-EEA5FE583EE7}">
      <dgm:prSet/>
      <dgm:spPr/>
      <dgm:t>
        <a:bodyPr/>
        <a:lstStyle/>
        <a:p>
          <a:endParaRPr lang="en-US"/>
        </a:p>
      </dgm:t>
    </dgm:pt>
    <dgm:pt modelId="{A0F7CA3F-09A0-4B36-863C-1C9CD68D0DA8}">
      <dgm:prSet phldrT="[Text]"/>
      <dgm:spPr/>
      <dgm:t>
        <a:bodyPr/>
        <a:lstStyle/>
        <a:p>
          <a:r>
            <a:rPr lang="en-US" dirty="0" err="1" smtClean="0">
              <a:solidFill>
                <a:srgbClr val="FFC000"/>
              </a:solidFill>
            </a:rPr>
            <a:t>অধ্যাপক</a:t>
          </a:r>
          <a:r>
            <a:rPr lang="en-US" dirty="0" smtClean="0">
              <a:solidFill>
                <a:srgbClr val="FFC000"/>
              </a:solidFill>
            </a:rPr>
            <a:t> </a:t>
          </a:r>
          <a:r>
            <a:rPr lang="en-US" dirty="0" err="1" smtClean="0">
              <a:solidFill>
                <a:srgbClr val="FFC000"/>
              </a:solidFill>
            </a:rPr>
            <a:t>মোঃ</a:t>
          </a:r>
          <a:r>
            <a:rPr lang="en-US" dirty="0" smtClean="0">
              <a:solidFill>
                <a:srgbClr val="FFC000"/>
              </a:solidFill>
            </a:rPr>
            <a:t> </a:t>
          </a:r>
          <a:r>
            <a:rPr lang="en-US" dirty="0" err="1" smtClean="0">
              <a:solidFill>
                <a:srgbClr val="FFC000"/>
              </a:solidFill>
            </a:rPr>
            <a:t>গোলাম</a:t>
          </a:r>
          <a:r>
            <a:rPr lang="en-US" dirty="0" smtClean="0">
              <a:solidFill>
                <a:srgbClr val="FFC000"/>
              </a:solidFill>
            </a:rPr>
            <a:t> </a:t>
          </a:r>
          <a:r>
            <a:rPr lang="en-US" dirty="0" err="1" smtClean="0">
              <a:solidFill>
                <a:srgbClr val="FFC000"/>
              </a:solidFill>
            </a:rPr>
            <a:t>মোস্তফা</a:t>
          </a:r>
          <a:endParaRPr lang="en-US" dirty="0">
            <a:solidFill>
              <a:srgbClr val="FFC000"/>
            </a:solidFill>
          </a:endParaRPr>
        </a:p>
      </dgm:t>
    </dgm:pt>
    <dgm:pt modelId="{33E92D7A-0AE5-445F-A004-9194119FD4CB}" type="parTrans" cxnId="{8BF3E754-3619-4F60-8273-8F430250BEEB}">
      <dgm:prSet/>
      <dgm:spPr/>
      <dgm:t>
        <a:bodyPr/>
        <a:lstStyle/>
        <a:p>
          <a:endParaRPr lang="en-US"/>
        </a:p>
      </dgm:t>
    </dgm:pt>
    <dgm:pt modelId="{30308219-BB02-46DC-9A17-2992EC622B92}" type="sibTrans" cxnId="{8BF3E754-3619-4F60-8273-8F430250BEEB}">
      <dgm:prSet/>
      <dgm:spPr/>
      <dgm:t>
        <a:bodyPr/>
        <a:lstStyle/>
        <a:p>
          <a:endParaRPr lang="en-US"/>
        </a:p>
      </dgm:t>
    </dgm:pt>
    <dgm:pt modelId="{B1A89F1E-9583-4E27-BFD3-84DA2B05490C}">
      <dgm:prSet phldrT="[Text]"/>
      <dgm:spPr/>
      <dgm:t>
        <a:bodyPr/>
        <a:lstStyle/>
        <a:p>
          <a:r>
            <a:rPr lang="en-US" dirty="0" err="1" smtClean="0">
              <a:solidFill>
                <a:srgbClr val="FFC000"/>
              </a:solidFill>
            </a:rPr>
            <a:t>আধুনিক</a:t>
          </a:r>
          <a:r>
            <a:rPr lang="en-US" dirty="0" smtClean="0">
              <a:solidFill>
                <a:srgbClr val="FFC000"/>
              </a:solidFill>
            </a:rPr>
            <a:t> </a:t>
          </a:r>
          <a:r>
            <a:rPr lang="en-US" dirty="0" err="1" smtClean="0">
              <a:solidFill>
                <a:srgbClr val="FFC000"/>
              </a:solidFill>
            </a:rPr>
            <a:t>ইউরোপের</a:t>
          </a:r>
          <a:r>
            <a:rPr lang="en-US" dirty="0" smtClean="0">
              <a:solidFill>
                <a:srgbClr val="FFC000"/>
              </a:solidFill>
            </a:rPr>
            <a:t> </a:t>
          </a:r>
          <a:r>
            <a:rPr lang="en-US" dirty="0" err="1" smtClean="0">
              <a:solidFill>
                <a:srgbClr val="FFC000"/>
              </a:solidFill>
            </a:rPr>
            <a:t>ইতিহাস</a:t>
          </a:r>
          <a:r>
            <a:rPr lang="en-US" dirty="0" smtClean="0">
              <a:solidFill>
                <a:srgbClr val="FFC000"/>
              </a:solidFill>
            </a:rPr>
            <a:t> ( </a:t>
          </a:r>
          <a:r>
            <a:rPr lang="en-US" dirty="0" err="1" smtClean="0">
              <a:solidFill>
                <a:srgbClr val="FFC000"/>
              </a:solidFill>
            </a:rPr>
            <a:t>ইতিহাস</a:t>
          </a:r>
          <a:r>
            <a:rPr lang="en-US" dirty="0" smtClean="0">
              <a:solidFill>
                <a:srgbClr val="FFC000"/>
              </a:solidFill>
            </a:rPr>
            <a:t> ২য় </a:t>
          </a:r>
          <a:r>
            <a:rPr lang="en-US" dirty="0" err="1" smtClean="0">
              <a:solidFill>
                <a:srgbClr val="FFC000"/>
              </a:solidFill>
            </a:rPr>
            <a:t>পত্র</a:t>
          </a:r>
          <a:r>
            <a:rPr lang="en-US" dirty="0" smtClean="0">
              <a:solidFill>
                <a:srgbClr val="FFC000"/>
              </a:solidFill>
            </a:rPr>
            <a:t>)</a:t>
          </a:r>
          <a:endParaRPr lang="en-US" dirty="0">
            <a:solidFill>
              <a:srgbClr val="FFC000"/>
            </a:solidFill>
          </a:endParaRPr>
        </a:p>
      </dgm:t>
    </dgm:pt>
    <dgm:pt modelId="{2198753C-A285-4262-B7F2-5A752CA82DFD}" type="parTrans" cxnId="{B2E7D19B-294F-4505-BA89-BDD99CF46462}">
      <dgm:prSet/>
      <dgm:spPr/>
      <dgm:t>
        <a:bodyPr/>
        <a:lstStyle/>
        <a:p>
          <a:endParaRPr lang="en-US"/>
        </a:p>
      </dgm:t>
    </dgm:pt>
    <dgm:pt modelId="{D51EEBF7-DA8A-4FF4-AD47-861C039A15E0}" type="sibTrans" cxnId="{B2E7D19B-294F-4505-BA89-BDD99CF46462}">
      <dgm:prSet/>
      <dgm:spPr/>
      <dgm:t>
        <a:bodyPr/>
        <a:lstStyle/>
        <a:p>
          <a:endParaRPr lang="en-US"/>
        </a:p>
      </dgm:t>
    </dgm:pt>
    <dgm:pt modelId="{C22B440C-F8AA-4182-BBEB-EC610A92BB7B}">
      <dgm:prSet phldrT="[Text]"/>
      <dgm:spPr/>
      <dgm:t>
        <a:bodyPr/>
        <a:lstStyle/>
        <a:p>
          <a:r>
            <a:rPr lang="en-US" dirty="0" smtClean="0">
              <a:solidFill>
                <a:srgbClr val="FFC000"/>
              </a:solidFill>
            </a:rPr>
            <a:t>( </a:t>
          </a:r>
          <a:r>
            <a:rPr lang="en-US" dirty="0" err="1" smtClean="0">
              <a:solidFill>
                <a:srgbClr val="FFC000"/>
              </a:solidFill>
            </a:rPr>
            <a:t>ঢাকাঃ</a:t>
          </a:r>
          <a:r>
            <a:rPr lang="en-US" dirty="0" smtClean="0">
              <a:solidFill>
                <a:srgbClr val="FFC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লেকচার</a:t>
          </a:r>
          <a:r>
            <a:rPr lang="en-US" dirty="0" smtClean="0">
              <a:solidFill>
                <a:srgbClr val="FFC000"/>
              </a:solidFill>
            </a:rPr>
            <a:t> </a:t>
          </a:r>
          <a:r>
            <a:rPr lang="en-US" dirty="0" err="1" smtClean="0">
              <a:solidFill>
                <a:srgbClr val="FFC000"/>
              </a:solidFill>
            </a:rPr>
            <a:t>পাবলিকেশন্স</a:t>
          </a:r>
          <a:r>
            <a:rPr lang="en-US" dirty="0" smtClean="0">
              <a:solidFill>
                <a:srgbClr val="FFC000"/>
              </a:solidFill>
            </a:rPr>
            <a:t> </a:t>
          </a:r>
          <a:r>
            <a:rPr lang="en-US" dirty="0" err="1" smtClean="0">
              <a:solidFill>
                <a:srgbClr val="FFC000"/>
              </a:solidFill>
            </a:rPr>
            <a:t>লি</a:t>
          </a:r>
          <a:r>
            <a:rPr lang="en-US" dirty="0" smtClean="0">
              <a:solidFill>
                <a:srgbClr val="FFC000"/>
              </a:solidFill>
            </a:rPr>
            <a:t>. ২০২০) । </a:t>
          </a:r>
          <a:endParaRPr lang="en-US" dirty="0">
            <a:solidFill>
              <a:srgbClr val="FFC000"/>
            </a:solidFill>
          </a:endParaRPr>
        </a:p>
      </dgm:t>
    </dgm:pt>
    <dgm:pt modelId="{90B4EE49-9757-49A6-8A6B-D91A368BB66F}" type="parTrans" cxnId="{2BE15B15-1C98-4140-BAD4-AC30FBB4B453}">
      <dgm:prSet/>
      <dgm:spPr/>
      <dgm:t>
        <a:bodyPr/>
        <a:lstStyle/>
        <a:p>
          <a:endParaRPr lang="en-US"/>
        </a:p>
      </dgm:t>
    </dgm:pt>
    <dgm:pt modelId="{C53C286B-3AFF-472C-A4B9-9FF4FE72D485}" type="sibTrans" cxnId="{2BE15B15-1C98-4140-BAD4-AC30FBB4B453}">
      <dgm:prSet/>
      <dgm:spPr/>
      <dgm:t>
        <a:bodyPr/>
        <a:lstStyle/>
        <a:p>
          <a:endParaRPr lang="en-US"/>
        </a:p>
      </dgm:t>
    </dgm:pt>
    <dgm:pt modelId="{D3256969-8A45-4BB7-9139-B9E0C74B1191}">
      <dgm:prSet phldrT="[Text]"/>
      <dgm:spPr/>
      <dgm:t>
        <a:bodyPr/>
        <a:lstStyle/>
        <a:p>
          <a:r>
            <a:rPr lang="bn-IN" dirty="0" smtClean="0">
              <a:solidFill>
                <a:srgbClr val="FFC000"/>
              </a:solidFill>
            </a:rPr>
            <a:t>সাব্বীর আহমদ </a:t>
          </a:r>
          <a:endParaRPr lang="en-US" dirty="0">
            <a:solidFill>
              <a:srgbClr val="FFC000"/>
            </a:solidFill>
          </a:endParaRPr>
        </a:p>
      </dgm:t>
    </dgm:pt>
    <dgm:pt modelId="{4B764BBF-9496-4046-B8BC-8667ECFBFEE1}" type="parTrans" cxnId="{EDE7EBB4-5AD3-49DE-8DAA-C2DD0301F83A}">
      <dgm:prSet/>
      <dgm:spPr/>
      <dgm:t>
        <a:bodyPr/>
        <a:lstStyle/>
        <a:p>
          <a:endParaRPr lang="en-US"/>
        </a:p>
      </dgm:t>
    </dgm:pt>
    <dgm:pt modelId="{A57CFA85-9E54-4BD9-B4DD-F428DC68F2F7}" type="sibTrans" cxnId="{EDE7EBB4-5AD3-49DE-8DAA-C2DD0301F83A}">
      <dgm:prSet/>
      <dgm:spPr/>
      <dgm:t>
        <a:bodyPr/>
        <a:lstStyle/>
        <a:p>
          <a:endParaRPr lang="en-US"/>
        </a:p>
      </dgm:t>
    </dgm:pt>
    <dgm:pt modelId="{473C88E7-23A2-4E0C-9D62-0AB3681705BB}">
      <dgm:prSet phldrT="[Text]"/>
      <dgm:spPr/>
      <dgm:t>
        <a:bodyPr/>
        <a:lstStyle/>
        <a:p>
          <a:r>
            <a:rPr lang="bn-IN" dirty="0" smtClean="0">
              <a:solidFill>
                <a:srgbClr val="FFC000"/>
              </a:solidFill>
            </a:rPr>
            <a:t>আধুনিক ইউরোপের ইতিহাস ( ইতিহাস ২য় প্ত্র)</a:t>
          </a:r>
          <a:endParaRPr lang="en-US" dirty="0">
            <a:solidFill>
              <a:srgbClr val="FFC000"/>
            </a:solidFill>
          </a:endParaRPr>
        </a:p>
      </dgm:t>
    </dgm:pt>
    <dgm:pt modelId="{270DD034-82F2-4DAC-9C8E-367F0BA1A36F}" type="parTrans" cxnId="{2DA454A3-6ACF-49BC-8A3B-37F02208A7C9}">
      <dgm:prSet/>
      <dgm:spPr/>
      <dgm:t>
        <a:bodyPr/>
        <a:lstStyle/>
        <a:p>
          <a:endParaRPr lang="en-US"/>
        </a:p>
      </dgm:t>
    </dgm:pt>
    <dgm:pt modelId="{83259DFC-2664-4463-9B96-A51090A00167}" type="sibTrans" cxnId="{2DA454A3-6ACF-49BC-8A3B-37F02208A7C9}">
      <dgm:prSet/>
      <dgm:spPr/>
      <dgm:t>
        <a:bodyPr/>
        <a:lstStyle/>
        <a:p>
          <a:endParaRPr lang="en-US"/>
        </a:p>
      </dgm:t>
    </dgm:pt>
    <dgm:pt modelId="{DBE6DD63-FF4D-45B8-A8B9-A4B155F07CAB}">
      <dgm:prSet phldrT="[Text]"/>
      <dgm:spPr/>
      <dgm:t>
        <a:bodyPr/>
        <a:lstStyle/>
        <a:p>
          <a:r>
            <a:rPr lang="bn-IN" dirty="0" smtClean="0">
              <a:solidFill>
                <a:srgbClr val="FFC000"/>
              </a:solidFill>
            </a:rPr>
            <a:t>(ঢাকাঃ</a:t>
          </a:r>
          <a:r>
            <a:rPr lang="bn-IN" dirty="0" smtClean="0"/>
            <a:t> </a:t>
          </a:r>
          <a:r>
            <a:rPr lang="bn-IN" dirty="0" smtClean="0">
              <a:solidFill>
                <a:srgbClr val="FF0000"/>
              </a:solidFill>
            </a:rPr>
            <a:t>কাজল ব্রাদাস </a:t>
          </a:r>
          <a:r>
            <a:rPr lang="bn-IN" dirty="0" smtClean="0">
              <a:solidFill>
                <a:srgbClr val="FFC000"/>
              </a:solidFill>
            </a:rPr>
            <a:t>লিমিটেড ২০২০) </a:t>
          </a:r>
          <a:endParaRPr lang="en-US" dirty="0">
            <a:solidFill>
              <a:srgbClr val="FFC000"/>
            </a:solidFill>
          </a:endParaRPr>
        </a:p>
      </dgm:t>
    </dgm:pt>
    <dgm:pt modelId="{45106726-E3A7-4993-AEB0-B32FAF7E6998}" type="parTrans" cxnId="{8FAE315C-2121-4F29-97F5-BDA1FCC82D69}">
      <dgm:prSet/>
      <dgm:spPr/>
      <dgm:t>
        <a:bodyPr/>
        <a:lstStyle/>
        <a:p>
          <a:endParaRPr lang="en-US"/>
        </a:p>
      </dgm:t>
    </dgm:pt>
    <dgm:pt modelId="{0FAD04F7-A89F-4913-A9BD-F1ED04A9E8C1}" type="sibTrans" cxnId="{8FAE315C-2121-4F29-97F5-BDA1FCC82D69}">
      <dgm:prSet/>
      <dgm:spPr/>
      <dgm:t>
        <a:bodyPr/>
        <a:lstStyle/>
        <a:p>
          <a:endParaRPr lang="en-US"/>
        </a:p>
      </dgm:t>
    </dgm:pt>
    <dgm:pt modelId="{442F8925-160E-4C38-9A06-25E4DB668711}" type="pres">
      <dgm:prSet presAssocID="{63B1F3E1-E5E1-4743-82B6-3C33FC5E59D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58B87A-318C-4A4A-93F6-399C527EA902}" type="pres">
      <dgm:prSet presAssocID="{5E141219-0B7B-43ED-AEB1-02354DF5E3D4}" presName="comp" presStyleCnt="0"/>
      <dgm:spPr/>
    </dgm:pt>
    <dgm:pt modelId="{E30ABDC9-7A5C-44C5-9310-3A5AFCEA4C49}" type="pres">
      <dgm:prSet presAssocID="{5E141219-0B7B-43ED-AEB1-02354DF5E3D4}" presName="box" presStyleLbl="node1" presStyleIdx="0" presStyleCnt="3"/>
      <dgm:spPr/>
      <dgm:t>
        <a:bodyPr/>
        <a:lstStyle/>
        <a:p>
          <a:endParaRPr lang="en-US"/>
        </a:p>
      </dgm:t>
    </dgm:pt>
    <dgm:pt modelId="{5D6A7881-223C-45F9-8075-9A74C5712F27}" type="pres">
      <dgm:prSet presAssocID="{5E141219-0B7B-43ED-AEB1-02354DF5E3D4}" presName="img" presStyleLbl="fgImgPlace1" presStyleIdx="0" presStyleCnt="3" custScaleX="86452" custScaleY="126698" custLinFactNeighborX="2346" custLinFactNeighborY="-1104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5000" b="-65000"/>
          </a:stretch>
        </a:blipFill>
      </dgm:spPr>
    </dgm:pt>
    <dgm:pt modelId="{5A7038BF-0472-4ED5-AAEF-D4C6DA0D1439}" type="pres">
      <dgm:prSet presAssocID="{5E141219-0B7B-43ED-AEB1-02354DF5E3D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14684-0EC0-4AD6-9E9C-D459540393BC}" type="pres">
      <dgm:prSet presAssocID="{53308333-45E0-4ED8-80AA-4ECDBFF74156}" presName="spacer" presStyleCnt="0"/>
      <dgm:spPr/>
    </dgm:pt>
    <dgm:pt modelId="{9DD5CBA8-0B5F-40EF-A075-CEA5A96C7C43}" type="pres">
      <dgm:prSet presAssocID="{A0F7CA3F-09A0-4B36-863C-1C9CD68D0DA8}" presName="comp" presStyleCnt="0"/>
      <dgm:spPr/>
    </dgm:pt>
    <dgm:pt modelId="{5EF546AC-8C8D-407B-80E2-1C5D7C1D8EB9}" type="pres">
      <dgm:prSet presAssocID="{A0F7CA3F-09A0-4B36-863C-1C9CD68D0DA8}" presName="box" presStyleLbl="node1" presStyleIdx="1" presStyleCnt="3" custLinFactNeighborX="318" custLinFactNeighborY="-2524"/>
      <dgm:spPr/>
      <dgm:t>
        <a:bodyPr/>
        <a:lstStyle/>
        <a:p>
          <a:endParaRPr lang="en-US"/>
        </a:p>
      </dgm:t>
    </dgm:pt>
    <dgm:pt modelId="{503CB50C-3D07-49E2-9332-A8F66D9E7723}" type="pres">
      <dgm:prSet presAssocID="{A0F7CA3F-09A0-4B36-863C-1C9CD68D0DA8}" presName="img" presStyleLbl="fgImgPlace1" presStyleIdx="1" presStyleCnt="3" custScaleX="79949" custScaleY="124320" custLinFactNeighborX="-531" custLinFactNeighborY="-78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</dgm:pt>
    <dgm:pt modelId="{F349A3CC-D7B2-434D-AEE8-5CE2E8A98D06}" type="pres">
      <dgm:prSet presAssocID="{A0F7CA3F-09A0-4B36-863C-1C9CD68D0DA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03236A-80A5-4721-8D5C-84455CE17B56}" type="pres">
      <dgm:prSet presAssocID="{30308219-BB02-46DC-9A17-2992EC622B92}" presName="spacer" presStyleCnt="0"/>
      <dgm:spPr/>
    </dgm:pt>
    <dgm:pt modelId="{CA04604E-3078-42CE-AD52-1095C844D2B2}" type="pres">
      <dgm:prSet presAssocID="{D3256969-8A45-4BB7-9139-B9E0C74B1191}" presName="comp" presStyleCnt="0"/>
      <dgm:spPr/>
    </dgm:pt>
    <dgm:pt modelId="{67A31A9C-799E-4903-B493-73FD04D4B876}" type="pres">
      <dgm:prSet presAssocID="{D3256969-8A45-4BB7-9139-B9E0C74B1191}" presName="box" presStyleLbl="node1" presStyleIdx="2" presStyleCnt="3" custLinFactNeighborX="849" custLinFactNeighborY="427"/>
      <dgm:spPr/>
      <dgm:t>
        <a:bodyPr/>
        <a:lstStyle/>
        <a:p>
          <a:endParaRPr lang="en-US"/>
        </a:p>
      </dgm:t>
    </dgm:pt>
    <dgm:pt modelId="{B9108D1D-7185-4958-8119-3F16D579C9DB}" type="pres">
      <dgm:prSet presAssocID="{D3256969-8A45-4BB7-9139-B9E0C74B1191}" presName="img" presStyleLbl="fgImgPlace1" presStyleIdx="2" presStyleCnt="3" custScaleX="84778" custScaleY="12556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6000" b="-56000"/>
          </a:stretch>
        </a:blipFill>
      </dgm:spPr>
      <dgm:t>
        <a:bodyPr/>
        <a:lstStyle/>
        <a:p>
          <a:endParaRPr lang="en-US"/>
        </a:p>
      </dgm:t>
    </dgm:pt>
    <dgm:pt modelId="{4F7D9A76-AF18-4567-8135-10827D893F8D}" type="pres">
      <dgm:prSet presAssocID="{D3256969-8A45-4BB7-9139-B9E0C74B119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0B6098-54FD-4716-A921-2333611943C8}" type="presOf" srcId="{473C88E7-23A2-4E0C-9D62-0AB3681705BB}" destId="{4F7D9A76-AF18-4567-8135-10827D893F8D}" srcOrd="1" destOrd="1" presId="urn:microsoft.com/office/officeart/2005/8/layout/vList4"/>
    <dgm:cxn modelId="{53329BF6-76F8-426E-9D57-BE097F76009F}" type="presOf" srcId="{C22B440C-F8AA-4182-BBEB-EC610A92BB7B}" destId="{F349A3CC-D7B2-434D-AEE8-5CE2E8A98D06}" srcOrd="1" destOrd="2" presId="urn:microsoft.com/office/officeart/2005/8/layout/vList4"/>
    <dgm:cxn modelId="{98D2E348-276F-468B-94B2-CCA1D60C4DD7}" type="presOf" srcId="{A0F7CA3F-09A0-4B36-863C-1C9CD68D0DA8}" destId="{F349A3CC-D7B2-434D-AEE8-5CE2E8A98D06}" srcOrd="1" destOrd="0" presId="urn:microsoft.com/office/officeart/2005/8/layout/vList4"/>
    <dgm:cxn modelId="{3F711C67-1C6B-4B03-B974-8561AC0DF96C}" type="presOf" srcId="{D3256969-8A45-4BB7-9139-B9E0C74B1191}" destId="{67A31A9C-799E-4903-B493-73FD04D4B876}" srcOrd="0" destOrd="0" presId="urn:microsoft.com/office/officeart/2005/8/layout/vList4"/>
    <dgm:cxn modelId="{F77013D1-EEA8-4FEE-B2EA-D8371D610943}" type="presOf" srcId="{152DD9E0-BB22-49AB-8669-2CC5B5DA8FD6}" destId="{E30ABDC9-7A5C-44C5-9310-3A5AFCEA4C49}" srcOrd="0" destOrd="2" presId="urn:microsoft.com/office/officeart/2005/8/layout/vList4"/>
    <dgm:cxn modelId="{B2E7D19B-294F-4505-BA89-BDD99CF46462}" srcId="{A0F7CA3F-09A0-4B36-863C-1C9CD68D0DA8}" destId="{B1A89F1E-9583-4E27-BFD3-84DA2B05490C}" srcOrd="0" destOrd="0" parTransId="{2198753C-A285-4262-B7F2-5A752CA82DFD}" sibTransId="{D51EEBF7-DA8A-4FF4-AD47-861C039A15E0}"/>
    <dgm:cxn modelId="{EDE7EBB4-5AD3-49DE-8DAA-C2DD0301F83A}" srcId="{63B1F3E1-E5E1-4743-82B6-3C33FC5E59D7}" destId="{D3256969-8A45-4BB7-9139-B9E0C74B1191}" srcOrd="2" destOrd="0" parTransId="{4B764BBF-9496-4046-B8BC-8667ECFBFEE1}" sibTransId="{A57CFA85-9E54-4BD9-B4DD-F428DC68F2F7}"/>
    <dgm:cxn modelId="{23631BD6-DA58-4D69-89F9-99A0C6D1578D}" type="presOf" srcId="{A0F7CA3F-09A0-4B36-863C-1C9CD68D0DA8}" destId="{5EF546AC-8C8D-407B-80E2-1C5D7C1D8EB9}" srcOrd="0" destOrd="0" presId="urn:microsoft.com/office/officeart/2005/8/layout/vList4"/>
    <dgm:cxn modelId="{3E3A6EE4-A34D-4341-A739-DF32D4901CC5}" type="presOf" srcId="{152DD9E0-BB22-49AB-8669-2CC5B5DA8FD6}" destId="{5A7038BF-0472-4ED5-AAEF-D4C6DA0D1439}" srcOrd="1" destOrd="2" presId="urn:microsoft.com/office/officeart/2005/8/layout/vList4"/>
    <dgm:cxn modelId="{8BF3E754-3619-4F60-8273-8F430250BEEB}" srcId="{63B1F3E1-E5E1-4743-82B6-3C33FC5E59D7}" destId="{A0F7CA3F-09A0-4B36-863C-1C9CD68D0DA8}" srcOrd="1" destOrd="0" parTransId="{33E92D7A-0AE5-445F-A004-9194119FD4CB}" sibTransId="{30308219-BB02-46DC-9A17-2992EC622B92}"/>
    <dgm:cxn modelId="{EA5B0634-ABA5-484D-924B-48F45E21A46C}" type="presOf" srcId="{38EBAE78-8766-405E-9013-A32FD933FEC4}" destId="{E30ABDC9-7A5C-44C5-9310-3A5AFCEA4C49}" srcOrd="0" destOrd="1" presId="urn:microsoft.com/office/officeart/2005/8/layout/vList4"/>
    <dgm:cxn modelId="{19E20061-C5FF-4DDB-8DAE-2AF5E6690956}" type="presOf" srcId="{B1A89F1E-9583-4E27-BFD3-84DA2B05490C}" destId="{5EF546AC-8C8D-407B-80E2-1C5D7C1D8EB9}" srcOrd="0" destOrd="1" presId="urn:microsoft.com/office/officeart/2005/8/layout/vList4"/>
    <dgm:cxn modelId="{AD575D19-E93A-4653-B852-9053AAC01919}" type="presOf" srcId="{C22B440C-F8AA-4182-BBEB-EC610A92BB7B}" destId="{5EF546AC-8C8D-407B-80E2-1C5D7C1D8EB9}" srcOrd="0" destOrd="2" presId="urn:microsoft.com/office/officeart/2005/8/layout/vList4"/>
    <dgm:cxn modelId="{1F0331CC-2507-4876-8F80-57D853554B4C}" type="presOf" srcId="{5E141219-0B7B-43ED-AEB1-02354DF5E3D4}" destId="{E30ABDC9-7A5C-44C5-9310-3A5AFCEA4C49}" srcOrd="0" destOrd="0" presId="urn:microsoft.com/office/officeart/2005/8/layout/vList4"/>
    <dgm:cxn modelId="{90259AEF-7F5C-4872-9309-065610D2873D}" srcId="{63B1F3E1-E5E1-4743-82B6-3C33FC5E59D7}" destId="{5E141219-0B7B-43ED-AEB1-02354DF5E3D4}" srcOrd="0" destOrd="0" parTransId="{A8D80B86-C7A2-4E0E-B8AD-E627F133F0A4}" sibTransId="{53308333-45E0-4ED8-80AA-4ECDBFF74156}"/>
    <dgm:cxn modelId="{0BE22725-B240-4A22-98E7-1249C02033C2}" type="presOf" srcId="{DBE6DD63-FF4D-45B8-A8B9-A4B155F07CAB}" destId="{4F7D9A76-AF18-4567-8135-10827D893F8D}" srcOrd="1" destOrd="2" presId="urn:microsoft.com/office/officeart/2005/8/layout/vList4"/>
    <dgm:cxn modelId="{635D019F-9571-4E10-9B7A-237ABC3942CE}" type="presOf" srcId="{DBE6DD63-FF4D-45B8-A8B9-A4B155F07CAB}" destId="{67A31A9C-799E-4903-B493-73FD04D4B876}" srcOrd="0" destOrd="2" presId="urn:microsoft.com/office/officeart/2005/8/layout/vList4"/>
    <dgm:cxn modelId="{29A78455-D1D3-44E3-A0E3-9455B8E54B39}" srcId="{5E141219-0B7B-43ED-AEB1-02354DF5E3D4}" destId="{38EBAE78-8766-405E-9013-A32FD933FEC4}" srcOrd="0" destOrd="0" parTransId="{62E54C6C-67AB-4FB9-839D-044663CC5967}" sibTransId="{EDE7AEF8-7E20-4403-B162-D34119CF8DAE}"/>
    <dgm:cxn modelId="{F2E3EEEF-DC2F-4913-8FE8-CA5E836E08F5}" type="presOf" srcId="{D3256969-8A45-4BB7-9139-B9E0C74B1191}" destId="{4F7D9A76-AF18-4567-8135-10827D893F8D}" srcOrd="1" destOrd="0" presId="urn:microsoft.com/office/officeart/2005/8/layout/vList4"/>
    <dgm:cxn modelId="{2BE15B15-1C98-4140-BAD4-AC30FBB4B453}" srcId="{A0F7CA3F-09A0-4B36-863C-1C9CD68D0DA8}" destId="{C22B440C-F8AA-4182-BBEB-EC610A92BB7B}" srcOrd="1" destOrd="0" parTransId="{90B4EE49-9757-49A6-8A6B-D91A368BB66F}" sibTransId="{C53C286B-3AFF-472C-A4B9-9FF4FE72D485}"/>
    <dgm:cxn modelId="{2DA454A3-6ACF-49BC-8A3B-37F02208A7C9}" srcId="{D3256969-8A45-4BB7-9139-B9E0C74B1191}" destId="{473C88E7-23A2-4E0C-9D62-0AB3681705BB}" srcOrd="0" destOrd="0" parTransId="{270DD034-82F2-4DAC-9C8E-367F0BA1A36F}" sibTransId="{83259DFC-2664-4463-9B96-A51090A00167}"/>
    <dgm:cxn modelId="{8FAE315C-2121-4F29-97F5-BDA1FCC82D69}" srcId="{D3256969-8A45-4BB7-9139-B9E0C74B1191}" destId="{DBE6DD63-FF4D-45B8-A8B9-A4B155F07CAB}" srcOrd="1" destOrd="0" parTransId="{45106726-E3A7-4993-AEB0-B32FAF7E6998}" sibTransId="{0FAD04F7-A89F-4913-A9BD-F1ED04A9E8C1}"/>
    <dgm:cxn modelId="{FF63CDB1-B567-4139-8DCA-EEA5FE583EE7}" srcId="{5E141219-0B7B-43ED-AEB1-02354DF5E3D4}" destId="{152DD9E0-BB22-49AB-8669-2CC5B5DA8FD6}" srcOrd="1" destOrd="0" parTransId="{AA1D0737-4EED-49E2-A06D-F74042A64774}" sibTransId="{23E58FD3-DEF8-4062-A5EE-9C80D4AE933C}"/>
    <dgm:cxn modelId="{51CA33DC-8537-48F4-A626-90E59E9F6C44}" type="presOf" srcId="{B1A89F1E-9583-4E27-BFD3-84DA2B05490C}" destId="{F349A3CC-D7B2-434D-AEE8-5CE2E8A98D06}" srcOrd="1" destOrd="1" presId="urn:microsoft.com/office/officeart/2005/8/layout/vList4"/>
    <dgm:cxn modelId="{CB4C5156-8727-45FA-954A-865228500DE2}" type="presOf" srcId="{473C88E7-23A2-4E0C-9D62-0AB3681705BB}" destId="{67A31A9C-799E-4903-B493-73FD04D4B876}" srcOrd="0" destOrd="1" presId="urn:microsoft.com/office/officeart/2005/8/layout/vList4"/>
    <dgm:cxn modelId="{54F3A1D4-C645-459D-AA84-83FB45894EED}" type="presOf" srcId="{63B1F3E1-E5E1-4743-82B6-3C33FC5E59D7}" destId="{442F8925-160E-4C38-9A06-25E4DB668711}" srcOrd="0" destOrd="0" presId="urn:microsoft.com/office/officeart/2005/8/layout/vList4"/>
    <dgm:cxn modelId="{66EF9C1D-4CE5-495B-A7D3-3DD5B1277773}" type="presOf" srcId="{5E141219-0B7B-43ED-AEB1-02354DF5E3D4}" destId="{5A7038BF-0472-4ED5-AAEF-D4C6DA0D1439}" srcOrd="1" destOrd="0" presId="urn:microsoft.com/office/officeart/2005/8/layout/vList4"/>
    <dgm:cxn modelId="{58E8EEAB-BA49-48D6-BB58-E92FB2F913FC}" type="presOf" srcId="{38EBAE78-8766-405E-9013-A32FD933FEC4}" destId="{5A7038BF-0472-4ED5-AAEF-D4C6DA0D1439}" srcOrd="1" destOrd="1" presId="urn:microsoft.com/office/officeart/2005/8/layout/vList4"/>
    <dgm:cxn modelId="{CFD89FA3-621F-44DF-924B-D64CAF191DB9}" type="presParOf" srcId="{442F8925-160E-4C38-9A06-25E4DB668711}" destId="{B058B87A-318C-4A4A-93F6-399C527EA902}" srcOrd="0" destOrd="0" presId="urn:microsoft.com/office/officeart/2005/8/layout/vList4"/>
    <dgm:cxn modelId="{44038727-288B-4335-A259-0A23117EE903}" type="presParOf" srcId="{B058B87A-318C-4A4A-93F6-399C527EA902}" destId="{E30ABDC9-7A5C-44C5-9310-3A5AFCEA4C49}" srcOrd="0" destOrd="0" presId="urn:microsoft.com/office/officeart/2005/8/layout/vList4"/>
    <dgm:cxn modelId="{34675F58-19F8-45FA-A318-892282B50CD8}" type="presParOf" srcId="{B058B87A-318C-4A4A-93F6-399C527EA902}" destId="{5D6A7881-223C-45F9-8075-9A74C5712F27}" srcOrd="1" destOrd="0" presId="urn:microsoft.com/office/officeart/2005/8/layout/vList4"/>
    <dgm:cxn modelId="{C59FC7AF-24F9-4EA7-AF0A-518BFC5AFD4B}" type="presParOf" srcId="{B058B87A-318C-4A4A-93F6-399C527EA902}" destId="{5A7038BF-0472-4ED5-AAEF-D4C6DA0D1439}" srcOrd="2" destOrd="0" presId="urn:microsoft.com/office/officeart/2005/8/layout/vList4"/>
    <dgm:cxn modelId="{28B3C25F-2334-4C09-A8E2-159E47AD3289}" type="presParOf" srcId="{442F8925-160E-4C38-9A06-25E4DB668711}" destId="{93B14684-0EC0-4AD6-9E9C-D459540393BC}" srcOrd="1" destOrd="0" presId="urn:microsoft.com/office/officeart/2005/8/layout/vList4"/>
    <dgm:cxn modelId="{2CF36032-0974-4FE5-9798-1DF3716B4518}" type="presParOf" srcId="{442F8925-160E-4C38-9A06-25E4DB668711}" destId="{9DD5CBA8-0B5F-40EF-A075-CEA5A96C7C43}" srcOrd="2" destOrd="0" presId="urn:microsoft.com/office/officeart/2005/8/layout/vList4"/>
    <dgm:cxn modelId="{CDA366FF-435A-4448-BEFE-E4F9993708AF}" type="presParOf" srcId="{9DD5CBA8-0B5F-40EF-A075-CEA5A96C7C43}" destId="{5EF546AC-8C8D-407B-80E2-1C5D7C1D8EB9}" srcOrd="0" destOrd="0" presId="urn:microsoft.com/office/officeart/2005/8/layout/vList4"/>
    <dgm:cxn modelId="{85DB78D4-28E8-4BC0-89C9-9FADF482735F}" type="presParOf" srcId="{9DD5CBA8-0B5F-40EF-A075-CEA5A96C7C43}" destId="{503CB50C-3D07-49E2-9332-A8F66D9E7723}" srcOrd="1" destOrd="0" presId="urn:microsoft.com/office/officeart/2005/8/layout/vList4"/>
    <dgm:cxn modelId="{AC6D86A3-6967-4DAF-A5D9-FBE9D57A6920}" type="presParOf" srcId="{9DD5CBA8-0B5F-40EF-A075-CEA5A96C7C43}" destId="{F349A3CC-D7B2-434D-AEE8-5CE2E8A98D06}" srcOrd="2" destOrd="0" presId="urn:microsoft.com/office/officeart/2005/8/layout/vList4"/>
    <dgm:cxn modelId="{33332C68-CDC7-4520-A961-BEBA12B0DA2D}" type="presParOf" srcId="{442F8925-160E-4C38-9A06-25E4DB668711}" destId="{A603236A-80A5-4721-8D5C-84455CE17B56}" srcOrd="3" destOrd="0" presId="urn:microsoft.com/office/officeart/2005/8/layout/vList4"/>
    <dgm:cxn modelId="{00CD8B35-7780-4B56-94ED-DDE58CD64036}" type="presParOf" srcId="{442F8925-160E-4C38-9A06-25E4DB668711}" destId="{CA04604E-3078-42CE-AD52-1095C844D2B2}" srcOrd="4" destOrd="0" presId="urn:microsoft.com/office/officeart/2005/8/layout/vList4"/>
    <dgm:cxn modelId="{69FCB322-5190-45EA-83D3-4E676CE7A895}" type="presParOf" srcId="{CA04604E-3078-42CE-AD52-1095C844D2B2}" destId="{67A31A9C-799E-4903-B493-73FD04D4B876}" srcOrd="0" destOrd="0" presId="urn:microsoft.com/office/officeart/2005/8/layout/vList4"/>
    <dgm:cxn modelId="{3570039D-8FAA-4E62-9713-AE1D296E35B9}" type="presParOf" srcId="{CA04604E-3078-42CE-AD52-1095C844D2B2}" destId="{B9108D1D-7185-4958-8119-3F16D579C9DB}" srcOrd="1" destOrd="0" presId="urn:microsoft.com/office/officeart/2005/8/layout/vList4"/>
    <dgm:cxn modelId="{AD396087-613F-4697-B6A9-B7515343021E}" type="presParOf" srcId="{CA04604E-3078-42CE-AD52-1095C844D2B2}" destId="{4F7D9A76-AF18-4567-8135-10827D893F8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CF857-51A2-4486-B9E4-9CC210574ECB}">
      <dsp:nvSpPr>
        <dsp:cNvPr id="0" name=""/>
        <dsp:cNvSpPr/>
      </dsp:nvSpPr>
      <dsp:spPr>
        <a:xfrm>
          <a:off x="3239" y="2468065"/>
          <a:ext cx="3147301" cy="1573650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500" kern="1200" baseline="0" dirty="0" smtClean="0"/>
            <a:t>সামাজিক স্তর </a:t>
          </a:r>
          <a:endParaRPr lang="en-US" sz="3500" kern="1200" baseline="0" dirty="0"/>
        </a:p>
      </dsp:txBody>
      <dsp:txXfrm>
        <a:off x="49330" y="2514156"/>
        <a:ext cx="3055119" cy="1481468"/>
      </dsp:txXfrm>
    </dsp:sp>
    <dsp:sp modelId="{83D82A51-D5B0-42B2-BD89-C762EB11CD43}">
      <dsp:nvSpPr>
        <dsp:cNvPr id="0" name=""/>
        <dsp:cNvSpPr/>
      </dsp:nvSpPr>
      <dsp:spPr>
        <a:xfrm rot="18672152">
          <a:off x="2827350" y="2517112"/>
          <a:ext cx="1894001" cy="50537"/>
        </a:xfrm>
        <a:custGeom>
          <a:avLst/>
          <a:gdLst/>
          <a:ahLst/>
          <a:cxnLst/>
          <a:rect l="0" t="0" r="0" b="0"/>
          <a:pathLst>
            <a:path>
              <a:moveTo>
                <a:pt x="0" y="25268"/>
              </a:moveTo>
              <a:lnTo>
                <a:pt x="1894001" y="2526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3727001" y="2495031"/>
        <a:ext cx="94700" cy="94700"/>
      </dsp:txXfrm>
    </dsp:sp>
    <dsp:sp modelId="{594A4D12-BA2B-4472-B28F-88BAC09C713A}">
      <dsp:nvSpPr>
        <dsp:cNvPr id="0" name=""/>
        <dsp:cNvSpPr/>
      </dsp:nvSpPr>
      <dsp:spPr>
        <a:xfrm>
          <a:off x="4398162" y="1043046"/>
          <a:ext cx="3147301" cy="1573650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/>
            <a:t>অধিকার প্রাপ্ত শ্রেণি </a:t>
          </a:r>
          <a:endParaRPr lang="en-US" sz="3600" kern="1200" dirty="0"/>
        </a:p>
      </dsp:txBody>
      <dsp:txXfrm>
        <a:off x="4444253" y="1089137"/>
        <a:ext cx="3055119" cy="1481468"/>
      </dsp:txXfrm>
    </dsp:sp>
    <dsp:sp modelId="{A48FD0B0-D571-4C5C-B504-717456996E7B}">
      <dsp:nvSpPr>
        <dsp:cNvPr id="0" name=""/>
        <dsp:cNvSpPr/>
      </dsp:nvSpPr>
      <dsp:spPr>
        <a:xfrm rot="19596852">
          <a:off x="7419948" y="1386051"/>
          <a:ext cx="1521249" cy="50537"/>
        </a:xfrm>
        <a:custGeom>
          <a:avLst/>
          <a:gdLst/>
          <a:ahLst/>
          <a:cxnLst/>
          <a:rect l="0" t="0" r="0" b="0"/>
          <a:pathLst>
            <a:path>
              <a:moveTo>
                <a:pt x="0" y="25268"/>
              </a:moveTo>
              <a:lnTo>
                <a:pt x="1521249" y="2526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142541" y="1373288"/>
        <a:ext cx="76062" cy="76062"/>
      </dsp:txXfrm>
    </dsp:sp>
    <dsp:sp modelId="{9ABE6675-1155-4727-9F87-7896BE0726F8}">
      <dsp:nvSpPr>
        <dsp:cNvPr id="0" name=""/>
        <dsp:cNvSpPr/>
      </dsp:nvSpPr>
      <dsp:spPr>
        <a:xfrm>
          <a:off x="8815682" y="205942"/>
          <a:ext cx="3147301" cy="1573650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/>
            <a:t>যাজক সম্প্রদায় </a:t>
          </a:r>
          <a:endParaRPr lang="en-US" sz="3200" kern="1200" dirty="0"/>
        </a:p>
      </dsp:txBody>
      <dsp:txXfrm>
        <a:off x="8861773" y="252033"/>
        <a:ext cx="3055119" cy="1481468"/>
      </dsp:txXfrm>
    </dsp:sp>
    <dsp:sp modelId="{4B8E8AB5-C5FE-4B09-BCBD-027D7E30B465}">
      <dsp:nvSpPr>
        <dsp:cNvPr id="0" name=""/>
        <dsp:cNvSpPr/>
      </dsp:nvSpPr>
      <dsp:spPr>
        <a:xfrm rot="2246456">
          <a:off x="7380667" y="2290900"/>
          <a:ext cx="1599811" cy="50537"/>
        </a:xfrm>
        <a:custGeom>
          <a:avLst/>
          <a:gdLst/>
          <a:ahLst/>
          <a:cxnLst/>
          <a:rect l="0" t="0" r="0" b="0"/>
          <a:pathLst>
            <a:path>
              <a:moveTo>
                <a:pt x="0" y="25268"/>
              </a:moveTo>
              <a:lnTo>
                <a:pt x="1599811" y="2526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140577" y="2276173"/>
        <a:ext cx="79990" cy="79990"/>
      </dsp:txXfrm>
    </dsp:sp>
    <dsp:sp modelId="{B1996400-E026-4BC8-9A5A-DA55128F83EB}">
      <dsp:nvSpPr>
        <dsp:cNvPr id="0" name=""/>
        <dsp:cNvSpPr/>
      </dsp:nvSpPr>
      <dsp:spPr>
        <a:xfrm>
          <a:off x="8815682" y="2015641"/>
          <a:ext cx="3147301" cy="1573650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অভিজাত</a:t>
          </a:r>
          <a:r>
            <a:rPr lang="en-US" sz="3200" kern="1200" dirty="0" smtClean="0"/>
            <a:t>   </a:t>
          </a:r>
          <a:r>
            <a:rPr lang="en-US" sz="3200" kern="1200" dirty="0" err="1" smtClean="0"/>
            <a:t>সম্প্রদায়</a:t>
          </a:r>
          <a:r>
            <a:rPr lang="en-US" sz="3200" kern="1200" dirty="0" smtClean="0"/>
            <a:t> </a:t>
          </a:r>
          <a:endParaRPr lang="en-US" sz="3200" kern="1200" dirty="0"/>
        </a:p>
      </dsp:txBody>
      <dsp:txXfrm>
        <a:off x="8861773" y="2061732"/>
        <a:ext cx="3055119" cy="1481468"/>
      </dsp:txXfrm>
    </dsp:sp>
    <dsp:sp modelId="{12BBAA12-2334-41A8-8D48-C710D13E97D2}">
      <dsp:nvSpPr>
        <dsp:cNvPr id="0" name=""/>
        <dsp:cNvSpPr/>
      </dsp:nvSpPr>
      <dsp:spPr>
        <a:xfrm rot="2862916">
          <a:off x="2882862" y="3834880"/>
          <a:ext cx="1636250" cy="50537"/>
        </a:xfrm>
        <a:custGeom>
          <a:avLst/>
          <a:gdLst/>
          <a:ahLst/>
          <a:cxnLst/>
          <a:rect l="0" t="0" r="0" b="0"/>
          <a:pathLst>
            <a:path>
              <a:moveTo>
                <a:pt x="0" y="25268"/>
              </a:moveTo>
              <a:lnTo>
                <a:pt x="1636250" y="2526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60081" y="3819242"/>
        <a:ext cx="81812" cy="81812"/>
      </dsp:txXfrm>
    </dsp:sp>
    <dsp:sp modelId="{7998B19F-5258-4167-ACDE-924CDF0A0758}">
      <dsp:nvSpPr>
        <dsp:cNvPr id="0" name=""/>
        <dsp:cNvSpPr/>
      </dsp:nvSpPr>
      <dsp:spPr>
        <a:xfrm>
          <a:off x="4251434" y="3678580"/>
          <a:ext cx="3147301" cy="1573650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/>
            <a:t>অধিকার হারা শ্রেণি </a:t>
          </a:r>
          <a:endParaRPr lang="en-US" sz="3200" kern="1200" dirty="0"/>
        </a:p>
      </dsp:txBody>
      <dsp:txXfrm>
        <a:off x="4297525" y="3724671"/>
        <a:ext cx="3055119" cy="1481468"/>
      </dsp:txXfrm>
    </dsp:sp>
    <dsp:sp modelId="{B0C681D7-96D5-4A66-9D1F-96A2ED269D6C}">
      <dsp:nvSpPr>
        <dsp:cNvPr id="0" name=""/>
        <dsp:cNvSpPr/>
      </dsp:nvSpPr>
      <dsp:spPr>
        <a:xfrm rot="354796">
          <a:off x="7394946" y="4513516"/>
          <a:ext cx="1424526" cy="50537"/>
        </a:xfrm>
        <a:custGeom>
          <a:avLst/>
          <a:gdLst/>
          <a:ahLst/>
          <a:cxnLst/>
          <a:rect l="0" t="0" r="0" b="0"/>
          <a:pathLst>
            <a:path>
              <a:moveTo>
                <a:pt x="0" y="25268"/>
              </a:moveTo>
              <a:lnTo>
                <a:pt x="1424526" y="2526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071596" y="4503172"/>
        <a:ext cx="71226" cy="71226"/>
      </dsp:txXfrm>
    </dsp:sp>
    <dsp:sp modelId="{E8F36278-BAD4-45E5-95E5-0A16FFB38539}">
      <dsp:nvSpPr>
        <dsp:cNvPr id="0" name=""/>
        <dsp:cNvSpPr/>
      </dsp:nvSpPr>
      <dsp:spPr>
        <a:xfrm>
          <a:off x="8815682" y="3825339"/>
          <a:ext cx="3147301" cy="1573650"/>
        </a:xfrm>
        <a:prstGeom prst="roundRect">
          <a:avLst>
            <a:gd name="adj" fmla="val 10000"/>
          </a:avLst>
        </a:prstGeom>
        <a:solidFill>
          <a:srgbClr val="00B0F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বর্জোয়া</a:t>
          </a:r>
          <a:endParaRPr lang="en-US" sz="3200" kern="1200" dirty="0"/>
        </a:p>
      </dsp:txBody>
      <dsp:txXfrm>
        <a:off x="8861773" y="3871430"/>
        <a:ext cx="3055119" cy="14814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2DDE2-2CD2-4DA0-8541-1FF10672BEE5}">
      <dsp:nvSpPr>
        <dsp:cNvPr id="0" name=""/>
        <dsp:cNvSpPr/>
      </dsp:nvSpPr>
      <dsp:spPr>
        <a:xfrm rot="5400000">
          <a:off x="6863132" y="-996288"/>
          <a:ext cx="2330538" cy="440187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200" kern="1200" dirty="0" smtClean="0"/>
            <a:t>বর্গা চাষী </a:t>
          </a:r>
          <a:endParaRPr lang="en-US" sz="4200" kern="1200" dirty="0"/>
        </a:p>
      </dsp:txBody>
      <dsp:txXfrm rot="-5400000">
        <a:off x="6561111" y="427801"/>
        <a:ext cx="2934581" cy="1553692"/>
      </dsp:txXfrm>
    </dsp:sp>
    <dsp:sp modelId="{0C34C412-409E-4018-86D4-E3BA9FA8A52E}">
      <dsp:nvSpPr>
        <dsp:cNvPr id="0" name=""/>
        <dsp:cNvSpPr/>
      </dsp:nvSpPr>
      <dsp:spPr>
        <a:xfrm>
          <a:off x="10525253" y="592629"/>
          <a:ext cx="1407102" cy="1398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47172-0B1A-47EB-83A1-F1CF1F16E4D8}">
      <dsp:nvSpPr>
        <dsp:cNvPr id="0" name=""/>
        <dsp:cNvSpPr/>
      </dsp:nvSpPr>
      <dsp:spPr>
        <a:xfrm rot="5400000">
          <a:off x="2121684" y="-997396"/>
          <a:ext cx="2330538" cy="432533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/>
            <a:t>স্বাধীন চাষী </a:t>
          </a:r>
          <a:endParaRPr lang="en-US" sz="3600" kern="1200" dirty="0"/>
        </a:p>
      </dsp:txBody>
      <dsp:txXfrm rot="-5400000">
        <a:off x="1845176" y="388423"/>
        <a:ext cx="2883554" cy="1553692"/>
      </dsp:txXfrm>
    </dsp:sp>
    <dsp:sp modelId="{4F16F7BF-1DAA-4A71-9722-7E6B2C72945A}">
      <dsp:nvSpPr>
        <dsp:cNvPr id="0" name=""/>
        <dsp:cNvSpPr/>
      </dsp:nvSpPr>
      <dsp:spPr>
        <a:xfrm rot="5400000">
          <a:off x="762114" y="1357283"/>
          <a:ext cx="2508125" cy="383674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100" kern="1200" dirty="0" smtClean="0"/>
            <a:t>ভূমিদাস</a:t>
          </a:r>
          <a:endParaRPr lang="en-US" sz="4100" kern="1200" dirty="0"/>
        </a:p>
      </dsp:txBody>
      <dsp:txXfrm rot="-5400000">
        <a:off x="737261" y="2439615"/>
        <a:ext cx="2557831" cy="1672083"/>
      </dsp:txXfrm>
    </dsp:sp>
    <dsp:sp modelId="{9F6D5A6B-094D-4F7B-9DE8-39D866976D86}">
      <dsp:nvSpPr>
        <dsp:cNvPr id="0" name=""/>
        <dsp:cNvSpPr/>
      </dsp:nvSpPr>
      <dsp:spPr>
        <a:xfrm>
          <a:off x="1771209" y="2535105"/>
          <a:ext cx="2516981" cy="1398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1EABB5-89BB-4F07-9348-504EBA7BBE21}">
      <dsp:nvSpPr>
        <dsp:cNvPr id="0" name=""/>
        <dsp:cNvSpPr/>
      </dsp:nvSpPr>
      <dsp:spPr>
        <a:xfrm rot="5400000">
          <a:off x="8846907" y="1364748"/>
          <a:ext cx="2330538" cy="378881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/>
            <a:t>খাজনা চাষী</a:t>
          </a:r>
          <a:endParaRPr lang="en-US" sz="3600" kern="1200" dirty="0"/>
        </a:p>
      </dsp:txBody>
      <dsp:txXfrm rot="-5400000">
        <a:off x="8749238" y="2482309"/>
        <a:ext cx="2525877" cy="1553692"/>
      </dsp:txXfrm>
    </dsp:sp>
    <dsp:sp modelId="{019C1483-D15D-411D-85C7-F3687870ADD5}">
      <dsp:nvSpPr>
        <dsp:cNvPr id="0" name=""/>
        <dsp:cNvSpPr/>
      </dsp:nvSpPr>
      <dsp:spPr>
        <a:xfrm rot="5400000">
          <a:off x="6933367" y="3002754"/>
          <a:ext cx="2330538" cy="460101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/>
            <a:t>প্রান্তিক চাষী </a:t>
          </a:r>
          <a:endParaRPr lang="en-US" sz="4000" kern="1200" dirty="0"/>
        </a:p>
      </dsp:txBody>
      <dsp:txXfrm rot="-5400000">
        <a:off x="6564963" y="4526417"/>
        <a:ext cx="3067346" cy="1553692"/>
      </dsp:txXfrm>
    </dsp:sp>
    <dsp:sp modelId="{27FD9870-BD06-44AB-8D14-5F9828F8AAC9}">
      <dsp:nvSpPr>
        <dsp:cNvPr id="0" name=""/>
        <dsp:cNvSpPr/>
      </dsp:nvSpPr>
      <dsp:spPr>
        <a:xfrm flipH="1">
          <a:off x="6109312" y="4346837"/>
          <a:ext cx="308776" cy="1759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28BB9-C032-4B95-8298-A16B440F0EFD}">
      <dsp:nvSpPr>
        <dsp:cNvPr id="0" name=""/>
        <dsp:cNvSpPr/>
      </dsp:nvSpPr>
      <dsp:spPr>
        <a:xfrm rot="5400000">
          <a:off x="2109235" y="3177936"/>
          <a:ext cx="2330538" cy="425065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400" kern="1200" dirty="0" smtClean="0"/>
            <a:t>ভূমিহীন খেত মজুর</a:t>
          </a:r>
          <a:endParaRPr lang="en-US" sz="3400" kern="1200" dirty="0"/>
        </a:p>
      </dsp:txBody>
      <dsp:txXfrm rot="-5400000">
        <a:off x="1857619" y="4526418"/>
        <a:ext cx="2833770" cy="15536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ABDC9-7A5C-44C5-9310-3A5AFCEA4C49}">
      <dsp:nvSpPr>
        <dsp:cNvPr id="0" name=""/>
        <dsp:cNvSpPr/>
      </dsp:nvSpPr>
      <dsp:spPr>
        <a:xfrm>
          <a:off x="0" y="12131"/>
          <a:ext cx="10639779" cy="17861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rgbClr val="FFC000"/>
              </a:solidFill>
            </a:rPr>
            <a:t>ড. সৈয়দ মোঃ আব্দুল্লাহ আল মামুন চৌধুরী </a:t>
          </a:r>
          <a:endParaRPr lang="en-US" sz="3200" kern="1200" dirty="0">
            <a:solidFill>
              <a:srgbClr val="FFC000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2500" kern="1200" dirty="0" smtClean="0">
              <a:solidFill>
                <a:srgbClr val="FFC000"/>
              </a:solidFill>
            </a:rPr>
            <a:t>আধুনিক ইউরোপের ইতিহাস ( ইতিহাস ২য় পত্র)।</a:t>
          </a:r>
          <a:endParaRPr lang="en-US" sz="2500" kern="1200" dirty="0">
            <a:solidFill>
              <a:srgbClr val="FFC000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2500" kern="1200" dirty="0" smtClean="0">
              <a:solidFill>
                <a:srgbClr val="FFC000"/>
              </a:solidFill>
            </a:rPr>
            <a:t>( ঢাকাঃ </a:t>
          </a:r>
          <a:r>
            <a:rPr lang="bn-IN" sz="2500" kern="1200" dirty="0" smtClean="0">
              <a:solidFill>
                <a:srgbClr val="FF0000"/>
              </a:solidFill>
            </a:rPr>
            <a:t>অক্ষর পত্র</a:t>
          </a:r>
          <a:r>
            <a:rPr lang="bn-IN" sz="2500" kern="1200" dirty="0" smtClean="0">
              <a:solidFill>
                <a:srgbClr val="FFC000"/>
              </a:solidFill>
            </a:rPr>
            <a:t>, ২০২০)।</a:t>
          </a:r>
          <a:endParaRPr lang="en-US" sz="2500" kern="1200" dirty="0">
            <a:solidFill>
              <a:srgbClr val="FFC000"/>
            </a:solidFill>
          </a:endParaRPr>
        </a:p>
      </dsp:txBody>
      <dsp:txXfrm>
        <a:off x="2306572" y="12131"/>
        <a:ext cx="8333206" cy="1786169"/>
      </dsp:txXfrm>
    </dsp:sp>
    <dsp:sp modelId="{5D6A7881-223C-45F9-8075-9A74C5712F27}">
      <dsp:nvSpPr>
        <dsp:cNvPr id="0" name=""/>
        <dsp:cNvSpPr/>
      </dsp:nvSpPr>
      <dsp:spPr>
        <a:xfrm>
          <a:off x="372686" y="0"/>
          <a:ext cx="1839660" cy="181043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5000" b="-6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546AC-8C8D-407B-80E2-1C5D7C1D8EB9}">
      <dsp:nvSpPr>
        <dsp:cNvPr id="0" name=""/>
        <dsp:cNvSpPr/>
      </dsp:nvSpPr>
      <dsp:spPr>
        <a:xfrm>
          <a:off x="0" y="1943966"/>
          <a:ext cx="10639779" cy="17861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FFC000"/>
              </a:solidFill>
            </a:rPr>
            <a:t>অধ্যাপক</a:t>
          </a:r>
          <a:r>
            <a:rPr lang="en-US" sz="3200" kern="1200" dirty="0" smtClean="0">
              <a:solidFill>
                <a:srgbClr val="FFC000"/>
              </a:solidFill>
            </a:rPr>
            <a:t> </a:t>
          </a:r>
          <a:r>
            <a:rPr lang="en-US" sz="3200" kern="1200" dirty="0" err="1" smtClean="0">
              <a:solidFill>
                <a:srgbClr val="FFC000"/>
              </a:solidFill>
            </a:rPr>
            <a:t>মোঃ</a:t>
          </a:r>
          <a:r>
            <a:rPr lang="en-US" sz="3200" kern="1200" dirty="0" smtClean="0">
              <a:solidFill>
                <a:srgbClr val="FFC000"/>
              </a:solidFill>
            </a:rPr>
            <a:t> </a:t>
          </a:r>
          <a:r>
            <a:rPr lang="en-US" sz="3200" kern="1200" dirty="0" err="1" smtClean="0">
              <a:solidFill>
                <a:srgbClr val="FFC000"/>
              </a:solidFill>
            </a:rPr>
            <a:t>গোলাম</a:t>
          </a:r>
          <a:r>
            <a:rPr lang="en-US" sz="3200" kern="1200" dirty="0" smtClean="0">
              <a:solidFill>
                <a:srgbClr val="FFC000"/>
              </a:solidFill>
            </a:rPr>
            <a:t> </a:t>
          </a:r>
          <a:r>
            <a:rPr lang="en-US" sz="3200" kern="1200" dirty="0" err="1" smtClean="0">
              <a:solidFill>
                <a:srgbClr val="FFC000"/>
              </a:solidFill>
            </a:rPr>
            <a:t>মোস্তফা</a:t>
          </a:r>
          <a:endParaRPr lang="en-US" sz="3200" kern="1200" dirty="0">
            <a:solidFill>
              <a:srgbClr val="FFC000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err="1" smtClean="0">
              <a:solidFill>
                <a:srgbClr val="FFC000"/>
              </a:solidFill>
            </a:rPr>
            <a:t>আধুনিক</a:t>
          </a:r>
          <a:r>
            <a:rPr lang="en-US" sz="2500" kern="1200" dirty="0" smtClean="0">
              <a:solidFill>
                <a:srgbClr val="FFC000"/>
              </a:solidFill>
            </a:rPr>
            <a:t> </a:t>
          </a:r>
          <a:r>
            <a:rPr lang="en-US" sz="2500" kern="1200" dirty="0" err="1" smtClean="0">
              <a:solidFill>
                <a:srgbClr val="FFC000"/>
              </a:solidFill>
            </a:rPr>
            <a:t>ইউরোপের</a:t>
          </a:r>
          <a:r>
            <a:rPr lang="en-US" sz="2500" kern="1200" dirty="0" smtClean="0">
              <a:solidFill>
                <a:srgbClr val="FFC000"/>
              </a:solidFill>
            </a:rPr>
            <a:t> </a:t>
          </a:r>
          <a:r>
            <a:rPr lang="en-US" sz="2500" kern="1200" dirty="0" err="1" smtClean="0">
              <a:solidFill>
                <a:srgbClr val="FFC000"/>
              </a:solidFill>
            </a:rPr>
            <a:t>ইতিহাস</a:t>
          </a:r>
          <a:r>
            <a:rPr lang="en-US" sz="2500" kern="1200" dirty="0" smtClean="0">
              <a:solidFill>
                <a:srgbClr val="FFC000"/>
              </a:solidFill>
            </a:rPr>
            <a:t> ( </a:t>
          </a:r>
          <a:r>
            <a:rPr lang="en-US" sz="2500" kern="1200" dirty="0" err="1" smtClean="0">
              <a:solidFill>
                <a:srgbClr val="FFC000"/>
              </a:solidFill>
            </a:rPr>
            <a:t>ইতিহাস</a:t>
          </a:r>
          <a:r>
            <a:rPr lang="en-US" sz="2500" kern="1200" dirty="0" smtClean="0">
              <a:solidFill>
                <a:srgbClr val="FFC000"/>
              </a:solidFill>
            </a:rPr>
            <a:t> ২য় </a:t>
          </a:r>
          <a:r>
            <a:rPr lang="en-US" sz="2500" kern="1200" dirty="0" err="1" smtClean="0">
              <a:solidFill>
                <a:srgbClr val="FFC000"/>
              </a:solidFill>
            </a:rPr>
            <a:t>পত্র</a:t>
          </a:r>
          <a:r>
            <a:rPr lang="en-US" sz="2500" kern="1200" dirty="0" smtClean="0">
              <a:solidFill>
                <a:srgbClr val="FFC000"/>
              </a:solidFill>
            </a:rPr>
            <a:t>)</a:t>
          </a:r>
          <a:endParaRPr lang="en-US" sz="2500" kern="1200" dirty="0">
            <a:solidFill>
              <a:srgbClr val="FFC000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rgbClr val="FFC000"/>
              </a:solidFill>
            </a:rPr>
            <a:t>( </a:t>
          </a:r>
          <a:r>
            <a:rPr lang="en-US" sz="2500" kern="1200" dirty="0" err="1" smtClean="0">
              <a:solidFill>
                <a:srgbClr val="FFC000"/>
              </a:solidFill>
            </a:rPr>
            <a:t>ঢাকাঃ</a:t>
          </a:r>
          <a:r>
            <a:rPr lang="en-US" sz="2500" kern="1200" dirty="0" smtClean="0">
              <a:solidFill>
                <a:srgbClr val="FFC000"/>
              </a:solidFill>
            </a:rPr>
            <a:t> </a:t>
          </a:r>
          <a:r>
            <a:rPr lang="en-US" sz="2500" kern="1200" dirty="0" err="1" smtClean="0">
              <a:solidFill>
                <a:srgbClr val="FF0000"/>
              </a:solidFill>
            </a:rPr>
            <a:t>লেকচার</a:t>
          </a:r>
          <a:r>
            <a:rPr lang="en-US" sz="2500" kern="1200" dirty="0" smtClean="0">
              <a:solidFill>
                <a:srgbClr val="FFC000"/>
              </a:solidFill>
            </a:rPr>
            <a:t> </a:t>
          </a:r>
          <a:r>
            <a:rPr lang="en-US" sz="2500" kern="1200" dirty="0" err="1" smtClean="0">
              <a:solidFill>
                <a:srgbClr val="FFC000"/>
              </a:solidFill>
            </a:rPr>
            <a:t>পাবলিকেশন্স</a:t>
          </a:r>
          <a:r>
            <a:rPr lang="en-US" sz="2500" kern="1200" dirty="0" smtClean="0">
              <a:solidFill>
                <a:srgbClr val="FFC000"/>
              </a:solidFill>
            </a:rPr>
            <a:t> </a:t>
          </a:r>
          <a:r>
            <a:rPr lang="en-US" sz="2500" kern="1200" dirty="0" err="1" smtClean="0">
              <a:solidFill>
                <a:srgbClr val="FFC000"/>
              </a:solidFill>
            </a:rPr>
            <a:t>লি</a:t>
          </a:r>
          <a:r>
            <a:rPr lang="en-US" sz="2500" kern="1200" dirty="0" smtClean="0">
              <a:solidFill>
                <a:srgbClr val="FFC000"/>
              </a:solidFill>
            </a:rPr>
            <a:t>. ২০২০) । </a:t>
          </a:r>
          <a:endParaRPr lang="en-US" sz="2500" kern="1200" dirty="0">
            <a:solidFill>
              <a:srgbClr val="FFC000"/>
            </a:solidFill>
          </a:endParaRPr>
        </a:p>
      </dsp:txBody>
      <dsp:txXfrm>
        <a:off x="2306572" y="1943966"/>
        <a:ext cx="8333206" cy="1786169"/>
      </dsp:txXfrm>
    </dsp:sp>
    <dsp:sp modelId="{503CB50C-3D07-49E2-9332-A8F66D9E7723}">
      <dsp:nvSpPr>
        <dsp:cNvPr id="0" name=""/>
        <dsp:cNvSpPr/>
      </dsp:nvSpPr>
      <dsp:spPr>
        <a:xfrm>
          <a:off x="380655" y="1982633"/>
          <a:ext cx="1701279" cy="17764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31A9C-799E-4903-B493-73FD04D4B876}">
      <dsp:nvSpPr>
        <dsp:cNvPr id="0" name=""/>
        <dsp:cNvSpPr/>
      </dsp:nvSpPr>
      <dsp:spPr>
        <a:xfrm>
          <a:off x="0" y="3965519"/>
          <a:ext cx="10639779" cy="17861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rgbClr val="FFC000"/>
              </a:solidFill>
            </a:rPr>
            <a:t>সাব্বীর আহমদ </a:t>
          </a:r>
          <a:endParaRPr lang="en-US" sz="3200" kern="1200" dirty="0">
            <a:solidFill>
              <a:srgbClr val="FFC000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2500" kern="1200" dirty="0" smtClean="0">
              <a:solidFill>
                <a:srgbClr val="FFC000"/>
              </a:solidFill>
            </a:rPr>
            <a:t>আধুনিক ইউরোপের ইতিহাস ( ইতিহাস ২য় প্ত্র)</a:t>
          </a:r>
          <a:endParaRPr lang="en-US" sz="2500" kern="1200" dirty="0">
            <a:solidFill>
              <a:srgbClr val="FFC000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2500" kern="1200" dirty="0" smtClean="0">
              <a:solidFill>
                <a:srgbClr val="FFC000"/>
              </a:solidFill>
            </a:rPr>
            <a:t>(ঢাকাঃ</a:t>
          </a:r>
          <a:r>
            <a:rPr lang="bn-IN" sz="2500" kern="1200" dirty="0" smtClean="0"/>
            <a:t> </a:t>
          </a:r>
          <a:r>
            <a:rPr lang="bn-IN" sz="2500" kern="1200" dirty="0" smtClean="0">
              <a:solidFill>
                <a:srgbClr val="FF0000"/>
              </a:solidFill>
            </a:rPr>
            <a:t>কাজল ব্রাদাস </a:t>
          </a:r>
          <a:r>
            <a:rPr lang="bn-IN" sz="2500" kern="1200" dirty="0" smtClean="0">
              <a:solidFill>
                <a:srgbClr val="FFC000"/>
              </a:solidFill>
            </a:rPr>
            <a:t>লিমিটেড ২০২০) </a:t>
          </a:r>
          <a:endParaRPr lang="en-US" sz="2500" kern="1200" dirty="0">
            <a:solidFill>
              <a:srgbClr val="FFC000"/>
            </a:solidFill>
          </a:endParaRPr>
        </a:p>
      </dsp:txBody>
      <dsp:txXfrm>
        <a:off x="2306572" y="3965519"/>
        <a:ext cx="8333206" cy="1786169"/>
      </dsp:txXfrm>
    </dsp:sp>
    <dsp:sp modelId="{B9108D1D-7185-4958-8119-3F16D579C9DB}">
      <dsp:nvSpPr>
        <dsp:cNvPr id="0" name=""/>
        <dsp:cNvSpPr/>
      </dsp:nvSpPr>
      <dsp:spPr>
        <a:xfrm>
          <a:off x="340575" y="3953835"/>
          <a:ext cx="1804038" cy="17942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6000" b="-5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263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7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724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24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5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419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494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164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322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76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4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56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03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53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8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0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84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90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6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81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92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460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098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98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052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343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713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258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46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205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335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003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42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421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718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421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988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964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797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977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956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54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685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3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2726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966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066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496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13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815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468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571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526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358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33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9089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186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760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950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975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401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950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966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789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952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8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497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79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13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972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750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417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540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356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091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483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9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9407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71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779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546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388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22045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652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8177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133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488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2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1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7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0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3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8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4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3F693-6A16-4CB4-8521-542B1CECFF60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3C1C0A8-A198-416D-8380-8BC755BF7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7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0" y="146751"/>
            <a:ext cx="9448800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 ক্লাসে স্বাগতম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89" y="1912233"/>
            <a:ext cx="8895644" cy="46353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794" y="0"/>
            <a:ext cx="1839206" cy="183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23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0889" y="369888"/>
            <a:ext cx="8596668" cy="1320800"/>
          </a:xfrm>
        </p:spPr>
        <p:txBody>
          <a:bodyPr/>
          <a:lstStyle/>
          <a:p>
            <a:r>
              <a:rPr lang="bn-IN" dirty="0" smtClean="0">
                <a:solidFill>
                  <a:srgbClr val="00B050"/>
                </a:solidFill>
              </a:rPr>
              <a:t>যাজক সম্প্রদায় ( </a:t>
            </a:r>
            <a:r>
              <a:rPr lang="en-US" dirty="0" smtClean="0">
                <a:solidFill>
                  <a:srgbClr val="00B050"/>
                </a:solidFill>
              </a:rPr>
              <a:t>Frist Estate)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bn-IN" sz="2800" dirty="0" smtClean="0">
                <a:solidFill>
                  <a:srgbClr val="002060"/>
                </a:solidFill>
              </a:rPr>
              <a:t>যাজকরা প্রধানত দুই শ্রেণিতে বিভক্ত ছিল ।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2800" dirty="0" smtClean="0">
                <a:solidFill>
                  <a:srgbClr val="002060"/>
                </a:solidFill>
              </a:rPr>
              <a:t>দেশের সর্বোচ্চ যাজক ছিল বিশপরা ।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2800" dirty="0" smtClean="0">
                <a:solidFill>
                  <a:srgbClr val="002060"/>
                </a:solidFill>
              </a:rPr>
              <a:t>যাজক সম্প্রদায় অভিজাত সম্প্রদায় থেকে আগত ।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2800" dirty="0" smtClean="0">
                <a:solidFill>
                  <a:srgbClr val="002060"/>
                </a:solidFill>
              </a:rPr>
              <a:t>নিচু স্তরের যাজকদের বলা হতো ক্যুর ও ভিকরি ।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2800" dirty="0" smtClean="0">
                <a:solidFill>
                  <a:srgbClr val="002060"/>
                </a:solidFill>
              </a:rPr>
              <a:t>ধর্মীয় কার্যক্রম পরিচালনা করাই ছিল তাদের প্রধান কাজ । </a:t>
            </a:r>
          </a:p>
          <a:p>
            <a:pPr>
              <a:buFont typeface="Wingdings" panose="05000000000000000000" pitchFamily="2" charset="2"/>
              <a:buChar char="v"/>
            </a:pPr>
            <a:endParaRPr lang="bn-IN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75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5053"/>
          </a:xfrm>
        </p:spPr>
        <p:txBody>
          <a:bodyPr>
            <a:normAutofit/>
          </a:bodyPr>
          <a:lstStyle/>
          <a:p>
            <a:r>
              <a:rPr lang="bn-IN" dirty="0" smtClean="0">
                <a:solidFill>
                  <a:srgbClr val="00B050"/>
                </a:solidFill>
              </a:rPr>
              <a:t>যাজক সম্প্রদায় যে যে সুবিধা ভোগ করে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140178"/>
            <a:ext cx="10515600" cy="50367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Contract of </a:t>
            </a:r>
            <a:r>
              <a:rPr lang="en-US" sz="2400" dirty="0" err="1" smtClean="0"/>
              <a:t>Poissy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অনুযায়ী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ভূসম্পত্তির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প্রদানে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বাধ্য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ছিল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না</a:t>
            </a:r>
            <a:r>
              <a:rPr lang="en-US" sz="2400" dirty="0" smtClean="0"/>
              <a:t> </a:t>
            </a:r>
            <a:r>
              <a:rPr lang="bn-IN" sz="2400" dirty="0" smtClean="0"/>
              <a:t>।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 smtClean="0"/>
              <a:t>তাদের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অধিনে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ফ্রান্সের</a:t>
            </a:r>
            <a:r>
              <a:rPr lang="en-US" sz="2400" dirty="0" smtClean="0"/>
              <a:t> ২০ </a:t>
            </a:r>
            <a:r>
              <a:rPr lang="en-US" sz="2400" dirty="0" err="1" smtClean="0"/>
              <a:t>ভাগ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সম্পত্তি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ছিল</a:t>
            </a:r>
            <a:r>
              <a:rPr lang="en-US" sz="2400" dirty="0" smtClean="0"/>
              <a:t> </a:t>
            </a:r>
            <a:r>
              <a:rPr lang="bn-IN" sz="2400" dirty="0" smtClean="0"/>
              <a:t>।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 smtClean="0"/>
              <a:t>তারা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বিভিন্ন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আদায়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</a:t>
            </a:r>
            <a:r>
              <a:rPr lang="en-US" sz="2400" dirty="0" smtClean="0"/>
              <a:t> </a:t>
            </a:r>
            <a:r>
              <a:rPr lang="bn-IN" sz="2400" dirty="0" smtClean="0"/>
              <a:t>।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 smtClean="0"/>
              <a:t>তারা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ভোট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প্রদানের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অধিকার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লাভ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করেছিল</a:t>
            </a:r>
            <a:r>
              <a:rPr lang="en-US" sz="2400" dirty="0" smtClean="0"/>
              <a:t> </a:t>
            </a:r>
            <a:r>
              <a:rPr lang="bn-IN" sz="2400" dirty="0" smtClean="0"/>
              <a:t>। </a:t>
            </a:r>
            <a:r>
              <a:rPr lang="en-US" sz="24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ল </a:t>
            </a:r>
            <a:r>
              <a:rPr lang="en-US" sz="2400" dirty="0" err="1" smtClean="0"/>
              <a:t>অব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প্রাইমোজেনিচার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অনুযায়ী</a:t>
            </a:r>
            <a:r>
              <a:rPr lang="en-US" sz="2400" dirty="0" smtClean="0"/>
              <a:t> </a:t>
            </a:r>
            <a:r>
              <a:rPr lang="en-US" sz="2400" dirty="0" err="1" smtClean="0"/>
              <a:t>জ্যেষ্ঠপুত্র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সম্পত্তির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অধিকার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পেত</a:t>
            </a:r>
            <a:r>
              <a:rPr lang="en-US" sz="2400" dirty="0" smtClean="0"/>
              <a:t> </a:t>
            </a:r>
            <a:r>
              <a:rPr lang="bn-IN" sz="2400" dirty="0" smtClean="0"/>
              <a:t>।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 smtClean="0"/>
              <a:t>উধ্বতন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যাজকরা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অভিজাতদের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মত</a:t>
            </a:r>
            <a:r>
              <a:rPr lang="en-US" sz="2400" dirty="0" smtClean="0"/>
              <a:t> </a:t>
            </a:r>
            <a:r>
              <a:rPr lang="en-US" sz="2400" dirty="0" err="1" smtClean="0"/>
              <a:t>সকল</a:t>
            </a:r>
            <a:r>
              <a:rPr lang="en-US" sz="2400" dirty="0" smtClean="0"/>
              <a:t> </a:t>
            </a:r>
            <a:r>
              <a:rPr lang="en-US" sz="2400" dirty="0" err="1" smtClean="0"/>
              <a:t>ধরনের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সযোগ</a:t>
            </a:r>
            <a:r>
              <a:rPr lang="en-US" sz="2400" dirty="0" smtClean="0"/>
              <a:t> </a:t>
            </a:r>
            <a:r>
              <a:rPr lang="en-US" sz="2400" dirty="0" err="1" smtClean="0"/>
              <a:t>সুবিধা</a:t>
            </a:r>
            <a:r>
              <a:rPr lang="en-US" sz="2400" dirty="0" smtClean="0"/>
              <a:t> </a:t>
            </a:r>
            <a:r>
              <a:rPr lang="en-US" sz="2400" dirty="0" err="1" smtClean="0"/>
              <a:t>ভোগ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</a:t>
            </a:r>
            <a:r>
              <a:rPr lang="en-US" sz="2400" dirty="0" smtClean="0"/>
              <a:t> </a:t>
            </a:r>
            <a:r>
              <a:rPr lang="bn-IN" sz="2400" dirty="0" smtClean="0"/>
              <a:t>। 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 smtClean="0"/>
              <a:t>নিন্মস্তরের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যাজকরা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আর্থিক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দুরবস্থায়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দিনাপাত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</a:t>
            </a:r>
            <a:r>
              <a:rPr lang="en-US" sz="2400" dirty="0" smtClean="0"/>
              <a:t> </a:t>
            </a:r>
            <a:r>
              <a:rPr lang="bn-IN" sz="2400" dirty="0" smtClean="0"/>
              <a:t>। 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38588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158045"/>
            <a:ext cx="10772775" cy="1185334"/>
          </a:xfrm>
        </p:spPr>
        <p:txBody>
          <a:bodyPr>
            <a:normAutofit/>
          </a:bodyPr>
          <a:lstStyle/>
          <a:p>
            <a:r>
              <a:rPr lang="bn-IN" sz="6000" dirty="0" smtClean="0"/>
              <a:t>অভিজাত সম্প্রদায়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8" y="1343379"/>
            <a:ext cx="10888514" cy="5514621"/>
          </a:xfrm>
        </p:spPr>
        <p:txBody>
          <a:bodyPr>
            <a:normAutofit/>
          </a:bodyPr>
          <a:lstStyle/>
          <a:p>
            <a:r>
              <a:rPr lang="bn-IN" sz="2800" dirty="0" smtClean="0"/>
              <a:t>ঐতিহাসিক নরমেন হেমপসন এর মতে- </a:t>
            </a:r>
          </a:p>
          <a:p>
            <a:r>
              <a:rPr lang="bn-IN" sz="2800" dirty="0" smtClean="0"/>
              <a:t>দার্শনিক মন্তেস্কুর মতে-</a:t>
            </a:r>
          </a:p>
          <a:p>
            <a:r>
              <a:rPr lang="bn-IN" sz="2800" dirty="0" smtClean="0"/>
              <a:t>অভিজাতদের সংখ্যাছিল ১.৫ ভাগ বা ৩ লক্ষ৫০ হাজার। </a:t>
            </a:r>
          </a:p>
          <a:p>
            <a:r>
              <a:rPr lang="bn-IN" sz="2800" dirty="0" smtClean="0"/>
              <a:t>মর্যাদার প্রতীক হিসেবে এরা নামের পূর্বে লর্ড বা ব্যারন উপাধি ব্যাবহার করত। </a:t>
            </a:r>
          </a:p>
          <a:p>
            <a:r>
              <a:rPr lang="bn-IN" sz="2800" dirty="0" smtClean="0"/>
              <a:t>অভিজাত সম্প্রদায় তিন ভাগে বিভাক্ত ছিল-</a:t>
            </a:r>
          </a:p>
          <a:p>
            <a:pPr marL="0" indent="0">
              <a:buNone/>
            </a:pPr>
            <a:r>
              <a:rPr lang="bn-IN" sz="2800" dirty="0" smtClean="0"/>
              <a:t>      ১)  বনেদি পরিবারের অভিজাত </a:t>
            </a:r>
          </a:p>
          <a:p>
            <a:pPr marL="0" indent="0">
              <a:buNone/>
            </a:pPr>
            <a:r>
              <a:rPr lang="bn-IN" sz="2800" dirty="0" smtClean="0"/>
              <a:t>      ২)  গ্রামীন অভিজাত </a:t>
            </a:r>
          </a:p>
          <a:p>
            <a:pPr marL="0" indent="0">
              <a:buNone/>
            </a:pPr>
            <a:r>
              <a:rPr lang="bn-IN" sz="2800" dirty="0" smtClean="0"/>
              <a:t>      ৩)  চাকরি জীবী অভিজাত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09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478015"/>
            <a:ext cx="10515600" cy="1091141"/>
          </a:xfrm>
        </p:spPr>
        <p:txBody>
          <a:bodyPr>
            <a:normAutofit fontScale="90000"/>
          </a:bodyPr>
          <a:lstStyle/>
          <a:p>
            <a:r>
              <a:rPr lang="bn-IN" sz="4000" dirty="0" smtClean="0">
                <a:solidFill>
                  <a:srgbClr val="0070C0"/>
                </a:solidFill>
              </a:rPr>
              <a:t>অভিজাত সম্প্র</a:t>
            </a:r>
            <a:r>
              <a:rPr lang="en-US" sz="4000" dirty="0" err="1" smtClean="0">
                <a:solidFill>
                  <a:srgbClr val="0070C0"/>
                </a:solidFill>
              </a:rPr>
              <a:t>দায়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যে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যে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সুযোগ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সুবিধা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ভোগ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করত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569156"/>
            <a:ext cx="11150600" cy="50687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n-IN" sz="3200" dirty="0" smtClean="0"/>
              <a:t>বংশ মর্যাদার জোরে উচ্চ পদ গুলোতে নিয়োগ পেত </a:t>
            </a:r>
            <a:r>
              <a:rPr lang="en-US" sz="3200" dirty="0" smtClean="0"/>
              <a:t>। </a:t>
            </a:r>
            <a:endParaRPr lang="bn-IN" sz="3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bn-IN" sz="3200" dirty="0" smtClean="0"/>
              <a:t>অভিজাত সম্প্রদায় ভূমি কর দিত না এবং অন্যান্য কর আদায়ে শিতলতা প্রদশন করত </a:t>
            </a:r>
            <a:r>
              <a:rPr lang="en-US" sz="3200" dirty="0" smtClean="0"/>
              <a:t>। </a:t>
            </a:r>
            <a:endParaRPr lang="bn-IN" sz="3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bn-IN" sz="3200" dirty="0" smtClean="0"/>
              <a:t>তারা রাজকীয় উপকোটন পুরস্কার বিভিন্ন ভাতা ও পেনশন লাভ করত </a:t>
            </a:r>
            <a:r>
              <a:rPr lang="en-US" sz="3200" dirty="0" smtClean="0"/>
              <a:t>। </a:t>
            </a:r>
            <a:endParaRPr lang="bn-IN" sz="3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bn-IN" sz="3200" dirty="0" smtClean="0"/>
              <a:t>তারা আদলত গঠন </a:t>
            </a:r>
            <a:r>
              <a:rPr lang="en-US" sz="3200" dirty="0" smtClean="0"/>
              <a:t>, </a:t>
            </a:r>
            <a:r>
              <a:rPr lang="en-US" sz="3200" dirty="0" err="1" smtClean="0"/>
              <a:t>জরিমানা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আদায়</a:t>
            </a:r>
            <a:r>
              <a:rPr lang="en-US" sz="3200" dirty="0" smtClean="0"/>
              <a:t>, </a:t>
            </a:r>
            <a:r>
              <a:rPr lang="en-US" sz="3200" dirty="0" err="1" smtClean="0"/>
              <a:t>একচেটিয়া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ব্যবসা</a:t>
            </a:r>
            <a:r>
              <a:rPr lang="en-US" sz="3200" dirty="0" smtClean="0"/>
              <a:t> , </a:t>
            </a:r>
            <a:r>
              <a:rPr lang="en-US" sz="3200" dirty="0" err="1" smtClean="0"/>
              <a:t>জনগনকে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বেগার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খাটানো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প্রভূতি</a:t>
            </a:r>
            <a:r>
              <a:rPr lang="en-US" sz="3200" dirty="0" smtClean="0"/>
              <a:t> </a:t>
            </a:r>
            <a:r>
              <a:rPr lang="en-US" sz="3200" dirty="0" err="1" smtClean="0"/>
              <a:t>অধিকার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ভোগ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করত</a:t>
            </a:r>
            <a:r>
              <a:rPr lang="en-US" sz="3200" dirty="0" smtClean="0"/>
              <a:t>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486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897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     </a:t>
            </a:r>
            <a:r>
              <a:rPr lang="en-US" dirty="0" err="1" smtClean="0"/>
              <a:t>বুর্জোয়া</a:t>
            </a:r>
            <a:r>
              <a:rPr lang="en-US" dirty="0" smtClean="0"/>
              <a:t> </a:t>
            </a:r>
            <a:r>
              <a:rPr lang="en-US" dirty="0" err="1" smtClean="0"/>
              <a:t>সম্প্রদায়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67" y="1095022"/>
            <a:ext cx="11116733" cy="5081941"/>
          </a:xfrm>
        </p:spPr>
        <p:txBody>
          <a:bodyPr/>
          <a:lstStyle/>
          <a:p>
            <a:r>
              <a:rPr lang="en-US" sz="2800" dirty="0" smtClean="0"/>
              <a:t>Burg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Burgess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আধুনিক</a:t>
            </a:r>
            <a:r>
              <a:rPr lang="en-US" sz="2800" dirty="0" smtClean="0"/>
              <a:t> Bourgeois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বুর্জোয়া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কথাটির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উদ্ভব</a:t>
            </a:r>
            <a:r>
              <a:rPr lang="en-US" sz="2800" dirty="0" smtClean="0"/>
              <a:t>। </a:t>
            </a:r>
            <a:r>
              <a:rPr lang="en-US" sz="2800" dirty="0" err="1" smtClean="0"/>
              <a:t>মধ্যযুগে</a:t>
            </a:r>
            <a:r>
              <a:rPr lang="en-US" sz="2800" dirty="0" smtClean="0"/>
              <a:t> Burg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নগর</a:t>
            </a:r>
            <a:r>
              <a:rPr lang="en-US" sz="2800" dirty="0" smtClean="0"/>
              <a:t>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উপকন্ঠে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বাস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হতো</a:t>
            </a:r>
            <a:r>
              <a:rPr lang="en-US" sz="2800" dirty="0" smtClean="0"/>
              <a:t> Burgess। </a:t>
            </a:r>
          </a:p>
          <a:p>
            <a:r>
              <a:rPr lang="en-US" sz="2800" dirty="0" err="1" smtClean="0"/>
              <a:t>বুর্জোয়া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শ্রেণি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প্রধানত</a:t>
            </a:r>
            <a:r>
              <a:rPr lang="en-US" sz="2800" dirty="0" smtClean="0"/>
              <a:t> </a:t>
            </a:r>
            <a:r>
              <a:rPr lang="en-US" sz="2800" dirty="0" err="1" smtClean="0"/>
              <a:t>তিন</a:t>
            </a:r>
            <a:r>
              <a:rPr lang="en-US" sz="2800" dirty="0" smtClean="0"/>
              <a:t> </a:t>
            </a:r>
            <a:r>
              <a:rPr lang="en-US" sz="2800" dirty="0" err="1" smtClean="0"/>
              <a:t>ভাগে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বিভাক্ত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ছিল</a:t>
            </a:r>
            <a:r>
              <a:rPr lang="bn-IN" sz="2800" dirty="0" smtClean="0"/>
              <a:t>। যেমন- </a:t>
            </a:r>
            <a:endParaRPr lang="en-US" sz="2800" dirty="0" smtClean="0"/>
          </a:p>
          <a:p>
            <a:pPr marL="0" indent="0">
              <a:buNone/>
            </a:pPr>
            <a:r>
              <a:rPr lang="bn-IN" sz="2800" dirty="0" smtClean="0"/>
              <a:t>     ১)  </a:t>
            </a:r>
            <a:r>
              <a:rPr lang="en-US" sz="2800" dirty="0" err="1" smtClean="0"/>
              <a:t>পাতি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বুর্জোয়া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bn-IN" sz="2800" dirty="0" smtClean="0"/>
              <a:t>     ২)  </a:t>
            </a:r>
            <a:r>
              <a:rPr lang="en-US" sz="2800" dirty="0" err="1" smtClean="0"/>
              <a:t>ধনী</a:t>
            </a:r>
            <a:r>
              <a:rPr lang="en-US" sz="2800" dirty="0" smtClean="0"/>
              <a:t> </a:t>
            </a:r>
            <a:r>
              <a:rPr lang="en-US" sz="2800" dirty="0" err="1" smtClean="0"/>
              <a:t>বুর্জোয়া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bn-IN" sz="2800" dirty="0" smtClean="0"/>
              <a:t>     ৩) </a:t>
            </a:r>
            <a:r>
              <a:rPr lang="en-US" sz="2800" dirty="0" err="1" smtClean="0"/>
              <a:t>মূলধনী</a:t>
            </a:r>
            <a:r>
              <a:rPr lang="en-US" sz="2800" dirty="0" smtClean="0"/>
              <a:t> </a:t>
            </a:r>
            <a:r>
              <a:rPr lang="en-US" sz="2800" dirty="0" err="1" smtClean="0"/>
              <a:t>বুর্জোয়া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bn-IN" sz="2800" dirty="0" smtClean="0"/>
              <a:t>    </a:t>
            </a:r>
            <a:r>
              <a:rPr lang="en-US" sz="2800" dirty="0" smtClean="0"/>
              <a:t>এ </a:t>
            </a:r>
            <a:r>
              <a:rPr lang="en-US" sz="2800" dirty="0" err="1" smtClean="0"/>
              <a:t>ছাড়া</a:t>
            </a:r>
            <a:r>
              <a:rPr lang="en-US" sz="2800" dirty="0" smtClean="0"/>
              <a:t>  </a:t>
            </a:r>
            <a:r>
              <a:rPr lang="en-US" sz="2800" dirty="0" err="1" smtClean="0"/>
              <a:t>বুর্জোয়া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সম্প্রদায়ের</a:t>
            </a:r>
            <a:r>
              <a:rPr lang="en-US" sz="2800" dirty="0" smtClean="0"/>
              <a:t>  </a:t>
            </a:r>
            <a:r>
              <a:rPr lang="en-US" sz="2800" dirty="0" err="1" smtClean="0"/>
              <a:t>মধ্যে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কৃষক</a:t>
            </a:r>
            <a:r>
              <a:rPr lang="en-US" sz="2800" dirty="0" smtClean="0"/>
              <a:t> </a:t>
            </a:r>
            <a:r>
              <a:rPr lang="en-US" sz="2800" dirty="0" err="1" smtClean="0"/>
              <a:t>শ্রেণি,সাঁকুলে</a:t>
            </a:r>
            <a:r>
              <a:rPr lang="en-US" sz="2800" dirty="0" smtClean="0"/>
              <a:t>ৎ </a:t>
            </a:r>
            <a:r>
              <a:rPr lang="en-US" sz="2800" dirty="0" err="1" smtClean="0"/>
              <a:t>শ্রেণি</a:t>
            </a:r>
            <a:r>
              <a:rPr lang="en-US" sz="2800" dirty="0" smtClean="0"/>
              <a:t>  ও  </a:t>
            </a:r>
            <a:r>
              <a:rPr lang="bn-IN" sz="2800" dirty="0" smtClean="0"/>
              <a:t>          </a:t>
            </a:r>
            <a:r>
              <a:rPr lang="en-US" sz="2800" dirty="0" smtClean="0"/>
              <a:t>   </a:t>
            </a:r>
            <a:r>
              <a:rPr lang="bn-IN" sz="2800" dirty="0" smtClean="0"/>
              <a:t>   </a:t>
            </a:r>
            <a:r>
              <a:rPr lang="en-US" sz="2800" dirty="0" smtClean="0"/>
              <a:t>       </a:t>
            </a:r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bn-IN" sz="2800" dirty="0" smtClean="0"/>
              <a:t>  </a:t>
            </a:r>
            <a:r>
              <a:rPr lang="en-US" sz="3200" dirty="0" smtClean="0"/>
              <a:t>  </a:t>
            </a:r>
            <a:r>
              <a:rPr lang="bn-IN" sz="3200" dirty="0" smtClean="0"/>
              <a:t> </a:t>
            </a:r>
            <a:r>
              <a:rPr lang="en-US" sz="3200" dirty="0" err="1" smtClean="0"/>
              <a:t>অন্তরভূক্ত</a:t>
            </a:r>
            <a:r>
              <a:rPr lang="en-US" sz="3200" dirty="0" smtClean="0"/>
              <a:t> </a:t>
            </a:r>
            <a:r>
              <a:rPr lang="en-US" sz="3200" dirty="0" err="1" smtClean="0"/>
              <a:t>ছিল</a:t>
            </a:r>
            <a:r>
              <a:rPr lang="en-US" sz="3200" dirty="0" smtClean="0"/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2615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434" y="3849511"/>
            <a:ext cx="3135488" cy="1185334"/>
          </a:xfrm>
        </p:spPr>
        <p:txBody>
          <a:bodyPr/>
          <a:lstStyle/>
          <a:p>
            <a:r>
              <a:rPr lang="en-US" dirty="0" err="1" smtClean="0"/>
              <a:t>কৃষক</a:t>
            </a:r>
            <a:r>
              <a:rPr lang="en-US" dirty="0" smtClean="0"/>
              <a:t> </a:t>
            </a:r>
            <a:r>
              <a:rPr lang="en-US" dirty="0" err="1" smtClean="0"/>
              <a:t>শ্রেণি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786961"/>
              </p:ext>
            </p:extLst>
          </p:nvPr>
        </p:nvGraphicFramePr>
        <p:xfrm>
          <a:off x="0" y="282223"/>
          <a:ext cx="11932356" cy="6468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109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8253"/>
          </a:xfrm>
        </p:spPr>
        <p:txBody>
          <a:bodyPr/>
          <a:lstStyle/>
          <a:p>
            <a:r>
              <a:rPr lang="bn-IN" dirty="0" smtClean="0"/>
              <a:t>সামাজিক স্তরের কাল্পনিক চিত্র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79" y="1343378"/>
            <a:ext cx="9945510" cy="5556574"/>
          </a:xfrm>
        </p:spPr>
      </p:pic>
    </p:spTree>
    <p:extLst>
      <p:ext uri="{BB962C8B-B14F-4D97-AF65-F5344CB8AC3E}">
        <p14:creationId xmlns:p14="http://schemas.microsoft.com/office/powerpoint/2010/main" val="386382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395" y="318826"/>
            <a:ext cx="6349678" cy="1325563"/>
          </a:xfrm>
        </p:spPr>
        <p:txBody>
          <a:bodyPr/>
          <a:lstStyle/>
          <a:p>
            <a:r>
              <a:rPr lang="bn-IN" dirty="0" smtClean="0">
                <a:solidFill>
                  <a:srgbClr val="00B050"/>
                </a:solidFill>
              </a:rPr>
              <a:t>মূল্যায়ন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517" y="1644389"/>
            <a:ext cx="8961486" cy="4396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১</a:t>
            </a:r>
            <a:r>
              <a:rPr lang="en-US" sz="2000" dirty="0" smtClean="0"/>
              <a:t>)  </a:t>
            </a:r>
            <a:r>
              <a:rPr lang="bn-IN" sz="2000" dirty="0" smtClean="0"/>
              <a:t>প্রাক-বিপ্লব ফ্রান্সের জনগন সামাজিক ভাবে কত ভাগে বিভাক্ত ছিল ?</a:t>
            </a:r>
          </a:p>
          <a:p>
            <a:pPr marL="0" indent="0">
              <a:buNone/>
            </a:pPr>
            <a:r>
              <a:rPr lang="bn-IN" sz="2400" dirty="0" smtClean="0"/>
              <a:t>     ক) দুই ভাগে             খ) তিন ভাগে </a:t>
            </a:r>
          </a:p>
          <a:p>
            <a:pPr marL="0" indent="0">
              <a:buNone/>
            </a:pPr>
            <a:r>
              <a:rPr lang="bn-IN" sz="2400" dirty="0" smtClean="0"/>
              <a:t>      গ) চার ভাগে             ঘ) কোনটি নয় </a:t>
            </a:r>
          </a:p>
          <a:p>
            <a:pPr marL="0" indent="0">
              <a:buNone/>
            </a:pPr>
            <a:r>
              <a:rPr lang="bn-IN" sz="2400" dirty="0" smtClean="0"/>
              <a:t>২) কোন শব্দ থেকে বর্জোয়া শব্দের উৎপত্তি ?  </a:t>
            </a:r>
          </a:p>
          <a:p>
            <a:pPr marL="0" indent="0">
              <a:buNone/>
            </a:pPr>
            <a:r>
              <a:rPr lang="bn-IN" sz="2400" dirty="0"/>
              <a:t> </a:t>
            </a:r>
            <a:r>
              <a:rPr lang="bn-IN" sz="2400" dirty="0" smtClean="0"/>
              <a:t>     ক)   </a:t>
            </a:r>
            <a:r>
              <a:rPr lang="en-US" sz="2400" dirty="0" smtClean="0"/>
              <a:t>Burgess </a:t>
            </a:r>
            <a:r>
              <a:rPr lang="bn-IN" sz="2400" dirty="0" smtClean="0"/>
              <a:t>                        </a:t>
            </a:r>
            <a:r>
              <a:rPr lang="en-US" sz="2400" dirty="0" smtClean="0"/>
              <a:t>    </a:t>
            </a:r>
            <a:r>
              <a:rPr lang="bn-IN" sz="2400" dirty="0" smtClean="0"/>
              <a:t> খ) </a:t>
            </a:r>
            <a:r>
              <a:rPr lang="en-US" sz="2400" dirty="0" err="1" smtClean="0"/>
              <a:t>Poissy</a:t>
            </a:r>
            <a:r>
              <a:rPr lang="bn-IN" sz="2400" dirty="0" smtClean="0"/>
              <a:t>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bn-IN" sz="2400" dirty="0" smtClean="0"/>
              <a:t>       গ)   </a:t>
            </a:r>
            <a:r>
              <a:rPr lang="en-US" sz="2400" dirty="0" err="1" smtClean="0"/>
              <a:t>Revolation</a:t>
            </a:r>
            <a:r>
              <a:rPr lang="bn-IN" sz="2400" dirty="0" smtClean="0"/>
              <a:t>                         ঘ)  </a:t>
            </a:r>
            <a:r>
              <a:rPr lang="en-US" sz="2400" dirty="0" err="1" smtClean="0"/>
              <a:t>কোনটি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নয়</a:t>
            </a:r>
            <a:r>
              <a:rPr lang="en-US" sz="2400" dirty="0" smtClean="0"/>
              <a:t> </a:t>
            </a:r>
            <a:r>
              <a:rPr lang="bn-IN" sz="2400" dirty="0" smtClean="0"/>
              <a:t>                 </a:t>
            </a:r>
          </a:p>
          <a:p>
            <a:pPr marL="0" indent="0">
              <a:buNone/>
            </a:pPr>
            <a:r>
              <a:rPr lang="bn-IN" sz="2400" dirty="0" smtClean="0"/>
              <a:t>৩) ফ্রান্সের কোন সম্প্রদায় বিশেষ সুযোগ সুবিধার অধিকারী ছিল ?  </a:t>
            </a:r>
          </a:p>
          <a:p>
            <a:pPr marL="0" indent="0">
              <a:buNone/>
            </a:pPr>
            <a:r>
              <a:rPr lang="bn-IN" sz="2400" dirty="0" smtClean="0"/>
              <a:t>        ক)  অভিজাত                   খ) বর্জোয়া </a:t>
            </a:r>
          </a:p>
          <a:p>
            <a:pPr marL="0" indent="0">
              <a:buNone/>
            </a:pPr>
            <a:r>
              <a:rPr lang="bn-IN" sz="2400" dirty="0" smtClean="0"/>
              <a:t>        গ) যাজক                          ঘ) (ক + ঘ)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77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379" y="598311"/>
            <a:ext cx="6050843" cy="13208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rgbClr val="00B0F0"/>
                </a:solidFill>
              </a:rPr>
              <a:t>একক</a:t>
            </a:r>
            <a:r>
              <a:rPr lang="en-US" sz="7200" dirty="0" smtClean="0">
                <a:solidFill>
                  <a:srgbClr val="00B0F0"/>
                </a:solidFill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</a:rPr>
              <a:t>কাজ</a:t>
            </a:r>
            <a:r>
              <a:rPr lang="en-US" sz="7200" dirty="0" smtClean="0">
                <a:solidFill>
                  <a:srgbClr val="00B0F0"/>
                </a:solidFill>
              </a:rPr>
              <a:t> </a:t>
            </a:r>
            <a:endParaRPr lang="en-US" sz="72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sz="4000" dirty="0" smtClean="0"/>
              <a:t>বিপ্লব কী</a:t>
            </a:r>
            <a:r>
              <a:rPr lang="en-US" sz="4000" dirty="0" smtClean="0"/>
              <a:t> ?</a:t>
            </a:r>
            <a:r>
              <a:rPr lang="bn-IN" sz="4000" dirty="0" smtClean="0"/>
              <a:t> </a:t>
            </a:r>
          </a:p>
          <a:p>
            <a:r>
              <a:rPr lang="bn-IN" sz="4000" dirty="0" smtClean="0"/>
              <a:t>সামাজিক স্তর গুলোর নাম লেখ</a:t>
            </a:r>
            <a:r>
              <a:rPr lang="en-US" sz="4000" dirty="0" smtClean="0"/>
              <a:t>। </a:t>
            </a:r>
            <a:endParaRPr lang="bn-IN" sz="4000" dirty="0" smtClean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8558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156" y="116770"/>
            <a:ext cx="10515600" cy="1325563"/>
          </a:xfrm>
        </p:spPr>
        <p:txBody>
          <a:bodyPr/>
          <a:lstStyle/>
          <a:p>
            <a:r>
              <a:rPr lang="bn-IN" dirty="0" smtClean="0">
                <a:solidFill>
                  <a:srgbClr val="00B0F0"/>
                </a:solidFill>
              </a:rPr>
              <a:t>দলীয় কাজ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56" y="1196622"/>
            <a:ext cx="11715044" cy="5661378"/>
          </a:xfrm>
        </p:spPr>
        <p:txBody>
          <a:bodyPr/>
          <a:lstStyle/>
          <a:p>
            <a:r>
              <a:rPr lang="en-US" dirty="0" smtClean="0"/>
              <a:t>১) </a:t>
            </a:r>
            <a:r>
              <a:rPr lang="bn-IN" dirty="0" smtClean="0"/>
              <a:t>স্মরণীয়  কয়েকটি বিপ্লবের নাম লেখ </a:t>
            </a:r>
            <a:r>
              <a:rPr lang="en-US" dirty="0" smtClean="0"/>
              <a:t>। </a:t>
            </a:r>
            <a:endParaRPr lang="bn-IN" dirty="0" smtClean="0"/>
          </a:p>
          <a:p>
            <a:r>
              <a:rPr lang="en-US" dirty="0" smtClean="0"/>
              <a:t>২) </a:t>
            </a:r>
            <a:r>
              <a:rPr lang="bn-IN" dirty="0" smtClean="0"/>
              <a:t>বুর্জোয়া শ্রেণি কোন কোন অধিকার থেকে বঞ্চিত ছিল তার বর্ণণা দাও </a:t>
            </a:r>
            <a:r>
              <a:rPr lang="en-US" dirty="0" smtClean="0"/>
              <a:t>।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56" y="2280356"/>
            <a:ext cx="6149622" cy="46848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50756" y="2562578"/>
            <a:ext cx="47300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92D050"/>
                </a:solidFill>
              </a:rPr>
              <a:t>১) সবুজ দল </a:t>
            </a:r>
          </a:p>
          <a:p>
            <a:r>
              <a:rPr lang="bn-IN" sz="6000" dirty="0" smtClean="0">
                <a:solidFill>
                  <a:srgbClr val="FF0000"/>
                </a:solidFill>
              </a:rPr>
              <a:t>২) লাল দল 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203200"/>
            <a:ext cx="8596668" cy="1258707"/>
          </a:xfrm>
        </p:spPr>
        <p:txBody>
          <a:bodyPr/>
          <a:lstStyle/>
          <a:p>
            <a:r>
              <a:rPr lang="bn-IN" dirty="0" smtClean="0">
                <a:solidFill>
                  <a:srgbClr val="0070C0"/>
                </a:solidFill>
              </a:rPr>
              <a:t>শিক্ষক পরিচিতি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712179" y="1930400"/>
            <a:ext cx="4787809" cy="4257718"/>
          </a:xfrm>
        </p:spPr>
        <p:txBody>
          <a:bodyPr/>
          <a:lstStyle/>
          <a:p>
            <a:pPr marL="0" indent="0">
              <a:buNone/>
            </a:pPr>
            <a:r>
              <a:rPr lang="bn-IN" dirty="0" smtClean="0">
                <a:solidFill>
                  <a:srgbClr val="92D050"/>
                </a:solidFill>
              </a:rPr>
              <a:t> </a:t>
            </a:r>
            <a:r>
              <a:rPr lang="bn-IN" sz="2800" dirty="0" smtClean="0">
                <a:solidFill>
                  <a:srgbClr val="92D050"/>
                </a:solidFill>
              </a:rPr>
              <a:t>নাম মোঃ মফিজুল ইসলাম                      </a:t>
            </a:r>
            <a:r>
              <a:rPr lang="bn-IN" sz="2800" dirty="0" smtClean="0">
                <a:solidFill>
                  <a:srgbClr val="0070C0"/>
                </a:solidFill>
              </a:rPr>
              <a:t> প্রভাষক</a:t>
            </a:r>
            <a:r>
              <a:rPr lang="bn-IN" sz="2800" dirty="0" smtClean="0"/>
              <a:t> </a:t>
            </a:r>
            <a:r>
              <a:rPr lang="bn-IN" sz="2800" dirty="0" smtClean="0">
                <a:solidFill>
                  <a:srgbClr val="0070C0"/>
                </a:solidFill>
              </a:rPr>
              <a:t>( ইতিহাস বিভাগ </a:t>
            </a:r>
            <a:r>
              <a:rPr lang="bn-IN" sz="2800" dirty="0" smtClean="0"/>
              <a:t>)                    </a:t>
            </a:r>
            <a:r>
              <a:rPr lang="bn-IN" sz="2800" dirty="0" smtClean="0">
                <a:solidFill>
                  <a:srgbClr val="7030A0"/>
                </a:solidFill>
              </a:rPr>
              <a:t>  ফুলতলা এম এম কলেজ                      </a:t>
            </a:r>
            <a:r>
              <a:rPr lang="bn-IN" sz="2800" dirty="0" smtClean="0">
                <a:solidFill>
                  <a:srgbClr val="0070C0"/>
                </a:solidFill>
              </a:rPr>
              <a:t>   ফুলতলা , খুলনা </a:t>
            </a:r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0070C0"/>
                </a:solidFill>
              </a:rPr>
              <a:t>মোবাইল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নং</a:t>
            </a:r>
            <a:r>
              <a:rPr lang="en-US" sz="2800" dirty="0" smtClean="0">
                <a:solidFill>
                  <a:srgbClr val="0070C0"/>
                </a:solidFill>
              </a:rPr>
              <a:t> ০১৯২২৬৪৯৯৩২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ই-</a:t>
            </a:r>
            <a:r>
              <a:rPr lang="en-US" sz="2800" dirty="0" err="1" smtClean="0">
                <a:solidFill>
                  <a:srgbClr val="0070C0"/>
                </a:solidFill>
              </a:rPr>
              <a:t>মেইল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নং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mofijulislam522@gmail.com</a:t>
            </a:r>
            <a:r>
              <a:rPr lang="bn-IN" sz="1600" dirty="0" smtClean="0">
                <a:solidFill>
                  <a:srgbClr val="0070C0"/>
                </a:solidFill>
              </a:rPr>
              <a:t>                                      </a:t>
            </a:r>
            <a:r>
              <a:rPr lang="bn-IN" sz="1600" dirty="0" smtClean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24178" y="1461909"/>
            <a:ext cx="5034845" cy="48880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3" y="2065863"/>
            <a:ext cx="3623733" cy="368017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33894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239889"/>
            <a:ext cx="10772775" cy="1114778"/>
          </a:xfrm>
        </p:spPr>
        <p:txBody>
          <a:bodyPr/>
          <a:lstStyle/>
          <a:p>
            <a:r>
              <a:rPr lang="bn-IN" dirty="0" smtClean="0"/>
              <a:t>গ্রন্থপঞ্জি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362684"/>
              </p:ext>
            </p:extLst>
          </p:nvPr>
        </p:nvGraphicFramePr>
        <p:xfrm>
          <a:off x="383822" y="1106311"/>
          <a:ext cx="10639779" cy="5751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422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645" y="646289"/>
            <a:ext cx="6615289" cy="151214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           </a:t>
            </a:r>
            <a:r>
              <a:rPr lang="en-US" sz="7200" dirty="0" err="1" smtClean="0">
                <a:solidFill>
                  <a:srgbClr val="7030A0"/>
                </a:solidFill>
              </a:rPr>
              <a:t>বাড়ির</a:t>
            </a:r>
            <a:r>
              <a:rPr lang="en-US" sz="7200" dirty="0" smtClean="0">
                <a:solidFill>
                  <a:srgbClr val="7030A0"/>
                </a:solidFill>
              </a:rPr>
              <a:t> </a:t>
            </a:r>
            <a:r>
              <a:rPr lang="en-US" sz="7200" dirty="0" err="1" smtClean="0">
                <a:solidFill>
                  <a:srgbClr val="7030A0"/>
                </a:solidFill>
              </a:rPr>
              <a:t>কাজ</a:t>
            </a:r>
            <a:r>
              <a:rPr lang="en-US" sz="7200" dirty="0" smtClean="0">
                <a:solidFill>
                  <a:srgbClr val="7030A0"/>
                </a:solidFill>
              </a:rPr>
              <a:t> </a:t>
            </a:r>
            <a:endParaRPr lang="en-US" sz="7200" dirty="0">
              <a:solidFill>
                <a:srgbClr val="7030A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7224" y="2381956"/>
            <a:ext cx="10753725" cy="3395909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err="1" smtClean="0"/>
              <a:t>ফরাসি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বিপ্লবের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অর্থনৈতিক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কারণ</a:t>
            </a:r>
            <a:r>
              <a:rPr lang="en-US" sz="4000" dirty="0" smtClean="0"/>
              <a:t> ।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2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563" y="440267"/>
            <a:ext cx="10753725" cy="6417733"/>
          </a:xfrm>
        </p:spPr>
        <p:txBody>
          <a:bodyPr>
            <a:normAutofit/>
          </a:bodyPr>
          <a:lstStyle/>
          <a:p>
            <a:pPr marL="3657600" lvl="8" indent="0">
              <a:buNone/>
            </a:pPr>
            <a:r>
              <a:rPr lang="en-US" sz="9600" b="1" dirty="0" err="1" smtClean="0">
                <a:solidFill>
                  <a:srgbClr val="00B050"/>
                </a:solidFill>
              </a:rPr>
              <a:t>আর</a:t>
            </a:r>
            <a:endParaRPr lang="en-US" sz="9600" b="1" dirty="0">
              <a:solidFill>
                <a:srgbClr val="00B050"/>
              </a:solidFill>
            </a:endParaRPr>
          </a:p>
          <a:p>
            <a:pPr marL="3657600" lvl="8" indent="0">
              <a:buNone/>
            </a:pPr>
            <a:r>
              <a:rPr lang="en-US" sz="9600" b="1" dirty="0" smtClean="0">
                <a:solidFill>
                  <a:srgbClr val="00B050"/>
                </a:solidFill>
              </a:rPr>
              <a:t>  </a:t>
            </a:r>
            <a:r>
              <a:rPr lang="en-US" sz="9600" b="1" dirty="0" err="1" smtClean="0">
                <a:solidFill>
                  <a:srgbClr val="00B050"/>
                </a:solidFill>
              </a:rPr>
              <a:t>কোন</a:t>
            </a:r>
            <a:endParaRPr lang="en-US" sz="9600" b="1" dirty="0" smtClean="0">
              <a:solidFill>
                <a:srgbClr val="00B050"/>
              </a:solidFill>
            </a:endParaRPr>
          </a:p>
          <a:p>
            <a:pPr marL="3657600" lvl="8" indent="0">
              <a:buNone/>
            </a:pPr>
            <a:r>
              <a:rPr lang="en-US" sz="9600" b="1" dirty="0" smtClean="0">
                <a:solidFill>
                  <a:srgbClr val="00B050"/>
                </a:solidFill>
              </a:rPr>
              <a:t>     </a:t>
            </a:r>
            <a:r>
              <a:rPr lang="en-US" sz="9600" b="1" dirty="0" err="1" smtClean="0">
                <a:solidFill>
                  <a:srgbClr val="00B050"/>
                </a:solidFill>
              </a:rPr>
              <a:t>প্রশ্ন</a:t>
            </a:r>
            <a:r>
              <a:rPr lang="en-US" sz="9600" b="1" dirty="0" smtClean="0">
                <a:solidFill>
                  <a:srgbClr val="00B050"/>
                </a:solidFill>
              </a:rPr>
              <a:t> ? </a:t>
            </a:r>
            <a:endParaRPr lang="en-US" sz="9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5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60386"/>
          </a:xfrm>
        </p:spPr>
        <p:txBody>
          <a:bodyPr/>
          <a:lstStyle/>
          <a:p>
            <a:r>
              <a:rPr lang="en-US" dirty="0" smtClean="0"/>
              <a:t>                       </a:t>
            </a:r>
            <a:r>
              <a:rPr lang="en-US" sz="8000" dirty="0" smtClean="0">
                <a:solidFill>
                  <a:srgbClr val="00B0F0"/>
                </a:solidFill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</a:rPr>
              <a:t>ধন্যবাদ</a:t>
            </a:r>
            <a:r>
              <a:rPr lang="en-US" sz="8000" dirty="0" smtClean="0">
                <a:solidFill>
                  <a:srgbClr val="00B0F0"/>
                </a:solidFill>
              </a:rPr>
              <a:t> </a:t>
            </a:r>
            <a:endParaRPr lang="en-US" sz="80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89" y="2667000"/>
            <a:ext cx="5547360" cy="3124200"/>
          </a:xfrm>
        </p:spPr>
      </p:pic>
    </p:spTree>
    <p:extLst>
      <p:ext uri="{BB962C8B-B14F-4D97-AF65-F5344CB8AC3E}">
        <p14:creationId xmlns:p14="http://schemas.microsoft.com/office/powerpoint/2010/main" val="177350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090" y="561269"/>
            <a:ext cx="8864599" cy="141428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IN" sz="8000" b="1" dirty="0" smtClean="0">
                <a:solidFill>
                  <a:srgbClr val="00B050"/>
                </a:solidFill>
              </a:rPr>
              <a:t>পাঠ পরিচিতি </a:t>
            </a:r>
            <a:endParaRPr lang="en-US" sz="80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978" y="2073980"/>
            <a:ext cx="10515600" cy="4351338"/>
          </a:xfrm>
          <a:solidFill>
            <a:schemeClr val="bg2"/>
          </a:solidFill>
        </p:spPr>
        <p:txBody>
          <a:bodyPr/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FF0000"/>
                </a:solidFill>
              </a:rPr>
              <a:t>বিষয়</a:t>
            </a:r>
            <a:r>
              <a:rPr lang="bn-IN" sz="3600" dirty="0" smtClean="0">
                <a:solidFill>
                  <a:srgbClr val="FF0000"/>
                </a:solidFill>
              </a:rPr>
              <a:t>ঃ </a:t>
            </a: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ইতিহাস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bn-IN" sz="3600" dirty="0" smtClean="0">
                <a:solidFill>
                  <a:srgbClr val="00B0F0"/>
                </a:solidFill>
              </a:rPr>
              <a:t> ( ২য় পত্র )</a:t>
            </a:r>
            <a:endParaRPr lang="en-US" sz="36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3600" dirty="0" err="1" smtClean="0">
                <a:solidFill>
                  <a:srgbClr val="FF0000"/>
                </a:solidFill>
              </a:rPr>
              <a:t>শ্রেণী</a:t>
            </a:r>
            <a:r>
              <a:rPr lang="bn-IN" sz="3600" dirty="0" smtClean="0">
                <a:solidFill>
                  <a:srgbClr val="FF0000"/>
                </a:solidFill>
              </a:rPr>
              <a:t>ঃ 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rgbClr val="00B0F0"/>
                </a:solidFill>
              </a:rPr>
              <a:t>একাদশ </a:t>
            </a:r>
          </a:p>
          <a:p>
            <a:pPr marL="0" indent="0">
              <a:buNone/>
            </a:pPr>
            <a:r>
              <a:rPr lang="bn-IN" sz="3600" dirty="0" smtClean="0">
                <a:solidFill>
                  <a:srgbClr val="FF0000"/>
                </a:solidFill>
              </a:rPr>
              <a:t>অধ্যায়ঃ </a:t>
            </a:r>
            <a:r>
              <a:rPr lang="bn-IN" sz="3600" dirty="0" smtClean="0">
                <a:solidFill>
                  <a:srgbClr val="00B0F0"/>
                </a:solidFill>
              </a:rPr>
              <a:t>২য় অধ্যায় </a:t>
            </a:r>
          </a:p>
          <a:p>
            <a:pPr marL="0" indent="0">
              <a:buNone/>
            </a:pPr>
            <a:r>
              <a:rPr lang="bn-IN" sz="3600" dirty="0" smtClean="0">
                <a:solidFill>
                  <a:srgbClr val="FF0000"/>
                </a:solidFill>
              </a:rPr>
              <a:t>তারিখঃ </a:t>
            </a:r>
            <a:r>
              <a:rPr lang="bn-IN" sz="3600" dirty="0" smtClean="0">
                <a:solidFill>
                  <a:srgbClr val="00B0F0"/>
                </a:solidFill>
              </a:rPr>
              <a:t>০৭ – ১১ – ২০২০ </a:t>
            </a:r>
          </a:p>
          <a:p>
            <a:pPr marL="0" indent="0">
              <a:buNone/>
            </a:pPr>
            <a:r>
              <a:rPr lang="bn-IN" sz="3600" dirty="0" smtClean="0">
                <a:solidFill>
                  <a:srgbClr val="FF0000"/>
                </a:solidFill>
              </a:rPr>
              <a:t>সময়</a:t>
            </a:r>
            <a:r>
              <a:rPr lang="bn-IN" sz="3600" dirty="0" smtClean="0"/>
              <a:t>ঃ </a:t>
            </a:r>
            <a:r>
              <a:rPr lang="bn-IN" sz="3600" dirty="0"/>
              <a:t> </a:t>
            </a:r>
            <a:r>
              <a:rPr lang="bn-IN" sz="3600" dirty="0" smtClean="0">
                <a:solidFill>
                  <a:srgbClr val="00B0F0"/>
                </a:solidFill>
              </a:rPr>
              <a:t>৪০ মিনিট</a:t>
            </a:r>
            <a:endParaRPr lang="en-US" sz="36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32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094" y="140181"/>
            <a:ext cx="5309920" cy="706485"/>
          </a:xfrm>
          <a:solidFill>
            <a:srgbClr val="00B050"/>
          </a:solidFill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ছবি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গুলো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দেখ</a:t>
            </a:r>
            <a:r>
              <a:rPr lang="en-US" dirty="0" smtClean="0">
                <a:solidFill>
                  <a:srgbClr val="FFFF00"/>
                </a:solidFill>
              </a:rPr>
              <a:t>: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0" y="1009426"/>
            <a:ext cx="5457647" cy="4965540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283" y="1009426"/>
            <a:ext cx="5465328" cy="4965540"/>
          </a:xfrm>
        </p:spPr>
      </p:pic>
      <p:sp>
        <p:nvSpPr>
          <p:cNvPr id="3" name="TextBox 2"/>
          <p:cNvSpPr txBox="1"/>
          <p:nvPr/>
        </p:nvSpPr>
        <p:spPr>
          <a:xfrm>
            <a:off x="437094" y="6137726"/>
            <a:ext cx="8060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ফরাসি বিপ্লবের খন্ড চিত্র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2032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066" y="824089"/>
            <a:ext cx="5497689" cy="118533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bn-IN" sz="4000" dirty="0" smtClean="0">
                <a:solidFill>
                  <a:srgbClr val="00B0F0"/>
                </a:solidFill>
              </a:rPr>
              <a:t>আজকের পাঠ 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03111" y="2506133"/>
            <a:ext cx="10419644" cy="2246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 smtClean="0">
                <a:solidFill>
                  <a:srgbClr val="00B0F0"/>
                </a:solidFill>
              </a:rPr>
              <a:t>ফরাসি</a:t>
            </a:r>
            <a:r>
              <a:rPr lang="en-US" sz="6000" dirty="0" smtClean="0">
                <a:solidFill>
                  <a:srgbClr val="00B0F0"/>
                </a:solidFill>
              </a:rPr>
              <a:t>    </a:t>
            </a:r>
            <a:r>
              <a:rPr lang="en-US" sz="6000" dirty="0" err="1" smtClean="0">
                <a:solidFill>
                  <a:srgbClr val="00B0F0"/>
                </a:solidFill>
              </a:rPr>
              <a:t>বিপ্লব</a:t>
            </a:r>
            <a:r>
              <a:rPr lang="en-US" sz="6000" dirty="0" smtClean="0">
                <a:solidFill>
                  <a:srgbClr val="00B0F0"/>
                </a:solidFill>
              </a:rPr>
              <a:t>   ও  </a:t>
            </a:r>
            <a:r>
              <a:rPr lang="bn-IN" sz="6000" dirty="0" smtClean="0">
                <a:solidFill>
                  <a:srgbClr val="00B0F0"/>
                </a:solidFill>
              </a:rPr>
              <a:t>প্রাক বিপ্লব </a:t>
            </a:r>
            <a:r>
              <a:rPr lang="en-US" sz="6000" dirty="0" err="1" smtClean="0">
                <a:solidFill>
                  <a:srgbClr val="00B0F0"/>
                </a:solidFill>
              </a:rPr>
              <a:t>ফ্রান্সের</a:t>
            </a:r>
            <a:r>
              <a:rPr lang="en-US" sz="6000" dirty="0" smtClean="0">
                <a:solidFill>
                  <a:srgbClr val="00B0F0"/>
                </a:solidFill>
              </a:rPr>
              <a:t>  </a:t>
            </a:r>
            <a:r>
              <a:rPr lang="bn-IN" sz="6000" dirty="0" smtClean="0">
                <a:solidFill>
                  <a:srgbClr val="00B0F0"/>
                </a:solidFill>
              </a:rPr>
              <a:t> সামাজিক </a:t>
            </a:r>
            <a:r>
              <a:rPr lang="en-US" sz="6000" dirty="0" smtClean="0">
                <a:solidFill>
                  <a:srgbClr val="00B0F0"/>
                </a:solidFill>
              </a:rPr>
              <a:t> </a:t>
            </a:r>
            <a:r>
              <a:rPr lang="bn-IN" sz="6000" dirty="0" smtClean="0">
                <a:solidFill>
                  <a:srgbClr val="00B0F0"/>
                </a:solidFill>
              </a:rPr>
              <a:t>অবস্থা  </a:t>
            </a:r>
            <a:endParaRPr lang="en-US" sz="6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62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1022" y="519289"/>
            <a:ext cx="7162980" cy="8128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B050"/>
                </a:solidFill>
              </a:rPr>
              <a:t>           </a:t>
            </a:r>
            <a:r>
              <a:rPr lang="bn-IN" sz="5400" b="1" dirty="0" smtClean="0">
                <a:solidFill>
                  <a:srgbClr val="00B050"/>
                </a:solidFill>
              </a:rPr>
              <a:t>শিখন ফল</a:t>
            </a:r>
            <a:r>
              <a:rPr lang="en-US" sz="5400" b="1" dirty="0" smtClean="0">
                <a:solidFill>
                  <a:srgbClr val="00B050"/>
                </a:solidFill>
              </a:rPr>
              <a:t/>
            </a:r>
            <a:br>
              <a:rPr lang="en-US" sz="5400" b="1" dirty="0" smtClean="0">
                <a:solidFill>
                  <a:srgbClr val="00B050"/>
                </a:solidFill>
              </a:rPr>
            </a:b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</a:rPr>
              <a:t>এ </a:t>
            </a:r>
            <a:r>
              <a:rPr lang="en-US" sz="3600" dirty="0" err="1">
                <a:solidFill>
                  <a:srgbClr val="00B050"/>
                </a:solidFill>
              </a:rPr>
              <a:t>পাঠ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শেষে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শিক্ষাথীরা</a:t>
            </a:r>
            <a:r>
              <a:rPr lang="en-US" sz="3600" dirty="0" smtClean="0">
                <a:solidFill>
                  <a:srgbClr val="00B050"/>
                </a:solidFill>
              </a:rPr>
              <a:t>:</a:t>
            </a:r>
          </a:p>
          <a:p>
            <a:pPr marL="0" indent="0">
              <a:buNone/>
            </a:pPr>
            <a:r>
              <a:rPr lang="bn-IN" sz="2400" dirty="0" smtClean="0">
                <a:solidFill>
                  <a:schemeClr val="accent2"/>
                </a:solidFill>
              </a:rPr>
              <a:t>১)  বিপ্লব কী তা বলতে পারবে ;</a:t>
            </a:r>
          </a:p>
          <a:p>
            <a:pPr marL="0" indent="0">
              <a:buNone/>
            </a:pPr>
            <a:r>
              <a:rPr lang="bn-IN" sz="2400" dirty="0" smtClean="0">
                <a:solidFill>
                  <a:schemeClr val="accent2"/>
                </a:solidFill>
              </a:rPr>
              <a:t>২) </a:t>
            </a:r>
            <a:r>
              <a:rPr lang="en-US" sz="2400" dirty="0" err="1" smtClean="0">
                <a:solidFill>
                  <a:schemeClr val="accent2"/>
                </a:solidFill>
              </a:rPr>
              <a:t>ফরাসি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বিপ্লব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কী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তা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বলতে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পারবে</a:t>
            </a:r>
            <a:r>
              <a:rPr lang="en-US" sz="2400" dirty="0" smtClean="0">
                <a:solidFill>
                  <a:schemeClr val="accent2"/>
                </a:solidFill>
              </a:rPr>
              <a:t>; </a:t>
            </a:r>
          </a:p>
          <a:p>
            <a:pPr marL="0" indent="0">
              <a:buNone/>
            </a:pPr>
            <a:r>
              <a:rPr lang="bn-IN" sz="2400" dirty="0" smtClean="0">
                <a:solidFill>
                  <a:schemeClr val="accent2"/>
                </a:solidFill>
              </a:rPr>
              <a:t>৩) </a:t>
            </a:r>
            <a:r>
              <a:rPr lang="en-US" sz="2400" dirty="0" err="1" smtClean="0">
                <a:solidFill>
                  <a:schemeClr val="accent2"/>
                </a:solidFill>
              </a:rPr>
              <a:t>প্রাক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বিপ্লব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ফ্রান্সের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সামাজিক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স্তর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বিন্যাস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ব্যাখ্যা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করতে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bn-IN" sz="2400" dirty="0" smtClean="0">
                <a:solidFill>
                  <a:schemeClr val="accent2"/>
                </a:solidFill>
              </a:rPr>
              <a:t>  </a:t>
            </a:r>
          </a:p>
          <a:p>
            <a:pPr marL="0" indent="0">
              <a:buNone/>
            </a:pPr>
            <a:r>
              <a:rPr lang="bn-IN" sz="2400" dirty="0">
                <a:solidFill>
                  <a:schemeClr val="accent2"/>
                </a:solidFill>
              </a:rPr>
              <a:t> </a:t>
            </a:r>
            <a:r>
              <a:rPr lang="bn-IN" sz="2400" dirty="0" smtClean="0">
                <a:solidFill>
                  <a:schemeClr val="accent2"/>
                </a:solidFill>
              </a:rPr>
              <a:t>    </a:t>
            </a:r>
            <a:r>
              <a:rPr lang="en-US" sz="2400" dirty="0" err="1" smtClean="0">
                <a:solidFill>
                  <a:schemeClr val="accent2"/>
                </a:solidFill>
              </a:rPr>
              <a:t>পার</a:t>
            </a:r>
            <a:r>
              <a:rPr lang="bn-IN" sz="2400" dirty="0" smtClean="0">
                <a:solidFill>
                  <a:schemeClr val="accent2"/>
                </a:solidFill>
              </a:rPr>
              <a:t>বে; 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</a:p>
          <a:p>
            <a:pPr marL="0" indent="0">
              <a:buNone/>
            </a:pPr>
            <a:r>
              <a:rPr lang="bn-IN" sz="2400" dirty="0" smtClean="0">
                <a:solidFill>
                  <a:schemeClr val="accent2"/>
                </a:solidFill>
              </a:rPr>
              <a:t>৪) </a:t>
            </a:r>
            <a:r>
              <a:rPr lang="en-US" sz="2400" dirty="0" err="1" smtClean="0">
                <a:solidFill>
                  <a:schemeClr val="accent2"/>
                </a:solidFill>
              </a:rPr>
              <a:t>প্রাক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বিপ্লব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ফ্রান্সের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সামাজিক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স্তর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গুলোর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সামাজিক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অবস্থা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endParaRPr lang="bn-IN" sz="24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bn-IN" sz="2400" dirty="0">
                <a:solidFill>
                  <a:schemeClr val="accent2"/>
                </a:solidFill>
              </a:rPr>
              <a:t> </a:t>
            </a:r>
            <a:r>
              <a:rPr lang="bn-IN" sz="2400" dirty="0" smtClean="0">
                <a:solidFill>
                  <a:schemeClr val="accent2"/>
                </a:solidFill>
              </a:rPr>
              <a:t>    </a:t>
            </a:r>
            <a:r>
              <a:rPr lang="en-US" sz="2400" dirty="0" err="1" smtClean="0">
                <a:solidFill>
                  <a:schemeClr val="accent2"/>
                </a:solidFill>
              </a:rPr>
              <a:t>বিশ্লেষণ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করতে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পারবে</a:t>
            </a:r>
            <a:r>
              <a:rPr lang="en-US" sz="2400" dirty="0" smtClean="0">
                <a:solidFill>
                  <a:schemeClr val="accent2"/>
                </a:solidFill>
              </a:rPr>
              <a:t> । </a:t>
            </a:r>
            <a:endParaRPr lang="bn-IN" sz="24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bn-IN" sz="2400" dirty="0" smtClean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92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90310"/>
            <a:ext cx="10078509" cy="1004711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    </a:t>
            </a:r>
            <a:r>
              <a:rPr lang="en-US" dirty="0" err="1" smtClean="0">
                <a:solidFill>
                  <a:srgbClr val="00B050"/>
                </a:solidFill>
              </a:rPr>
              <a:t>বিপ্লব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কী</a:t>
            </a:r>
            <a:r>
              <a:rPr lang="en-US" dirty="0" smtClean="0">
                <a:solidFill>
                  <a:srgbClr val="00B050"/>
                </a:solidFill>
              </a:rPr>
              <a:t> ? </a:t>
            </a:r>
            <a:r>
              <a:rPr lang="bn-IN" dirty="0" smtClean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38678" y="1095021"/>
            <a:ext cx="10515600" cy="5429956"/>
          </a:xfrm>
        </p:spPr>
        <p:txBody>
          <a:bodyPr>
            <a:normAutofit/>
          </a:bodyPr>
          <a:lstStyle/>
          <a:p>
            <a:r>
              <a:rPr lang="bn-IN" sz="2400" dirty="0" smtClean="0"/>
              <a:t>বিপ্লব শব্দটি ইংরেজি ( </a:t>
            </a:r>
            <a:r>
              <a:rPr lang="en-US" sz="2400" dirty="0" smtClean="0">
                <a:solidFill>
                  <a:srgbClr val="0070C0"/>
                </a:solidFill>
              </a:rPr>
              <a:t>Revolution</a:t>
            </a:r>
            <a:r>
              <a:rPr lang="en-US" sz="2400" dirty="0" smtClean="0"/>
              <a:t>) </a:t>
            </a:r>
            <a:r>
              <a:rPr lang="en-US" sz="2400" dirty="0" err="1" smtClean="0"/>
              <a:t>যার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অর্থ</a:t>
            </a:r>
            <a:r>
              <a:rPr lang="en-US" sz="2400" dirty="0" smtClean="0"/>
              <a:t> </a:t>
            </a:r>
            <a:r>
              <a:rPr lang="en-US" sz="2400" dirty="0" err="1" smtClean="0"/>
              <a:t>আমূল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পরিবর্তন</a:t>
            </a:r>
            <a:r>
              <a:rPr lang="en-US" sz="2400" dirty="0" smtClean="0"/>
              <a:t> ।</a:t>
            </a:r>
          </a:p>
          <a:p>
            <a:r>
              <a:rPr lang="en-US" sz="2400" dirty="0" err="1" smtClean="0"/>
              <a:t>ক্রেন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ব্রিনটনের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মতে</a:t>
            </a:r>
            <a:r>
              <a:rPr lang="en-US" sz="2400" dirty="0" smtClean="0"/>
              <a:t> – </a:t>
            </a:r>
            <a:r>
              <a:rPr lang="en-US" sz="2400" dirty="0" err="1" smtClean="0"/>
              <a:t>প্রতিষ্ঠত</a:t>
            </a:r>
            <a:r>
              <a:rPr lang="en-US" sz="2400" dirty="0" smtClean="0"/>
              <a:t> </a:t>
            </a:r>
            <a:r>
              <a:rPr lang="en-US" sz="2400" dirty="0" err="1" smtClean="0"/>
              <a:t>সরকার</a:t>
            </a:r>
            <a:r>
              <a:rPr lang="bn-IN" sz="2400" dirty="0" smtClean="0"/>
              <a:t>কে বিধি বহির্ভূত ভাবে সশস্ত্র উপায়ে পরিবর্তন করাই হলো বিপ্লব । </a:t>
            </a:r>
          </a:p>
          <a:p>
            <a:r>
              <a:rPr lang="bn-IN" sz="2400" dirty="0" smtClean="0"/>
              <a:t>বিপ্লব হচ্ছে রাজনৈতিক বা প্রাতিষ্ঠানিক কাঠামোতে একটি মৌলিক সামাজিক পরিবর্তন যা তুলনামূলক ভাবে সংক্ষিপ্ত সময়ে ঘটে যখন জনগন কর্তৃপক্ষের বিরুদ্ধে বিদ্রোহ করে জেগে উঠে ।</a:t>
            </a:r>
          </a:p>
          <a:p>
            <a:r>
              <a:rPr lang="bn-IN" sz="2400" dirty="0" smtClean="0"/>
              <a:t>কালমার্কস বলেন – সামাজিক সম্পর্ক সমূহের গুনগত পরিবর্তন করাই হলো বিপ্লব । </a:t>
            </a:r>
          </a:p>
          <a:p>
            <a:r>
              <a:rPr lang="bn-IN" sz="2400" dirty="0" smtClean="0"/>
              <a:t>আমরা বলতে পারি – যখন কোন জাতি বা দেশের প্রায় সমগ্র অংশ দীর্ঘদিন ধরে প্রচালিত সামাজিক ,অর্থনৈতিক , রাজনৈতিক </a:t>
            </a:r>
            <a:r>
              <a:rPr lang="en-US" sz="2400" dirty="0"/>
              <a:t>ও</a:t>
            </a:r>
            <a:r>
              <a:rPr lang="bn-IN" sz="2400" dirty="0" smtClean="0"/>
              <a:t> ধর্মীয় ব্যবস্থার সম্পূর্ন বদল ঘটানোর লক্ষ্যে বৃহত্তর আন্দলনে সামিল হয় তখন তাকে বিপ্লব বলে ।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7983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61978" cy="3997284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11" y="365125"/>
            <a:ext cx="10361788" cy="3997284"/>
          </a:xfrm>
        </p:spPr>
      </p:pic>
      <p:sp>
        <p:nvSpPr>
          <p:cNvPr id="4" name="TextBox 2"/>
          <p:cNvSpPr txBox="1"/>
          <p:nvPr/>
        </p:nvSpPr>
        <p:spPr>
          <a:xfrm>
            <a:off x="170744" y="4446979"/>
            <a:ext cx="10373078" cy="203132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b="1" dirty="0" smtClean="0">
                <a:solidFill>
                  <a:srgbClr val="FFFF00"/>
                </a:solidFill>
              </a:rPr>
              <a:t>ফরাসি বিপ্লব- ১৭৮৯ </a:t>
            </a:r>
          </a:p>
          <a:p>
            <a:pPr algn="ctr"/>
            <a:endParaRPr lang="bn-BD" b="1" dirty="0" smtClean="0">
              <a:latin typeface="NikoshBAN"/>
            </a:endParaRPr>
          </a:p>
          <a:p>
            <a:r>
              <a:rPr lang="bn-BD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দীর্ঘদিনের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জরাজীর্ণতা</a:t>
            </a:r>
            <a:r>
              <a:rPr lang="en-US" sz="2000" b="1" dirty="0" smtClean="0">
                <a:solidFill>
                  <a:schemeClr val="bg1"/>
                </a:solidFill>
              </a:rPr>
              <a:t> , </a:t>
            </a:r>
            <a:r>
              <a:rPr lang="en-US" sz="2000" b="1" dirty="0" err="1" smtClean="0">
                <a:solidFill>
                  <a:schemeClr val="bg1"/>
                </a:solidFill>
              </a:rPr>
              <a:t>অন্যায়</a:t>
            </a:r>
            <a:r>
              <a:rPr lang="en-US" sz="2000" b="1" dirty="0" smtClean="0">
                <a:solidFill>
                  <a:schemeClr val="bg1"/>
                </a:solidFill>
              </a:rPr>
              <a:t> ও </a:t>
            </a:r>
            <a:r>
              <a:rPr lang="en-US" sz="2000" b="1" dirty="0" err="1" smtClean="0">
                <a:solidFill>
                  <a:schemeClr val="bg1"/>
                </a:solidFill>
              </a:rPr>
              <a:t>অত্যাচারের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বিরুদ্ধে</a:t>
            </a:r>
            <a:r>
              <a:rPr lang="en-US" sz="2000" b="1" dirty="0" smtClean="0">
                <a:solidFill>
                  <a:schemeClr val="bg1"/>
                </a:solidFill>
              </a:rPr>
              <a:t> ১৭৮৯ </a:t>
            </a:r>
            <a:r>
              <a:rPr lang="en-US" sz="2000" b="1" dirty="0" err="1" smtClean="0">
                <a:solidFill>
                  <a:schemeClr val="bg1"/>
                </a:solidFill>
              </a:rPr>
              <a:t>খ্রিঃ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ফ্রান্সে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যে</a:t>
            </a:r>
            <a:endParaRPr lang="bn-BD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বিপ্লব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সংঘটিত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হয়েছিল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তাই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বিশ্বের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ইতিহাসে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ফরাসি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বিপ্লব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নামে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পরিচিত</a:t>
            </a:r>
            <a:r>
              <a:rPr lang="en-US" sz="2000" b="1" dirty="0" smtClean="0">
                <a:solidFill>
                  <a:schemeClr val="bg1"/>
                </a:solidFill>
              </a:rPr>
              <a:t> ।</a:t>
            </a:r>
            <a:endParaRPr lang="bn-BD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এই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বিপ্লবের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মূল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মন্ত্র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ছিল</a:t>
            </a:r>
            <a:r>
              <a:rPr lang="en-US" sz="2000" b="1" dirty="0" smtClean="0">
                <a:solidFill>
                  <a:schemeClr val="bg1"/>
                </a:solidFill>
              </a:rPr>
              <a:t> – </a:t>
            </a:r>
            <a:r>
              <a:rPr lang="en-US" sz="2000" b="1" dirty="0" err="1" smtClean="0">
                <a:solidFill>
                  <a:schemeClr val="bg1"/>
                </a:solidFill>
              </a:rPr>
              <a:t>সাম্য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মৈত্রী</a:t>
            </a:r>
            <a:r>
              <a:rPr lang="en-US" sz="2000" b="1" dirty="0" smtClean="0">
                <a:solidFill>
                  <a:schemeClr val="bg1"/>
                </a:solidFill>
              </a:rPr>
              <a:t> ও  </a:t>
            </a:r>
            <a:r>
              <a:rPr lang="en-US" sz="2000" b="1" dirty="0" err="1" smtClean="0">
                <a:solidFill>
                  <a:schemeClr val="bg1"/>
                </a:solidFill>
              </a:rPr>
              <a:t>স্বাধীনতা</a:t>
            </a:r>
            <a:r>
              <a:rPr lang="en-US" sz="2000" b="1" dirty="0" smtClean="0">
                <a:solidFill>
                  <a:schemeClr val="bg1"/>
                </a:solidFill>
              </a:rPr>
              <a:t> ।</a:t>
            </a:r>
            <a:r>
              <a:rPr lang="en-US" sz="2000" b="1" dirty="0" err="1" smtClean="0">
                <a:solidFill>
                  <a:schemeClr val="bg1"/>
                </a:solidFill>
              </a:rPr>
              <a:t>পুরনো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সমাজ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ব্যবস্থা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ভে</a:t>
            </a:r>
            <a:r>
              <a:rPr lang="bn-BD" sz="2000" b="1" dirty="0" smtClean="0">
                <a:solidFill>
                  <a:schemeClr val="bg1"/>
                </a:solidFill>
              </a:rPr>
              <a:t>ঙ্গে,</a:t>
            </a:r>
          </a:p>
          <a:p>
            <a:r>
              <a:rPr lang="bn-BD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স্বৈরাচারী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বুঁরবো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রাজতন্ত্রের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পরিবর্তে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প্রজাতন্ত্র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প্রতিষ্ঠিত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হয়</a:t>
            </a:r>
            <a:r>
              <a:rPr lang="en-US" sz="2000" b="1" dirty="0" smtClean="0">
                <a:solidFill>
                  <a:schemeClr val="bg1"/>
                </a:solidFill>
              </a:rPr>
              <a:t> ।  </a:t>
            </a:r>
            <a:r>
              <a:rPr lang="bn-BD" sz="2000" b="1" dirty="0" smtClean="0">
                <a:solidFill>
                  <a:schemeClr val="bg1"/>
                </a:solidFill>
              </a:rPr>
              <a:t>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" y="365125"/>
            <a:ext cx="10543822" cy="3868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9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919"/>
          </a:xfrm>
        </p:spPr>
        <p:txBody>
          <a:bodyPr>
            <a:noAutofit/>
          </a:bodyPr>
          <a:lstStyle/>
          <a:p>
            <a:r>
              <a:rPr lang="bn-IN" sz="5400" dirty="0" smtClean="0">
                <a:solidFill>
                  <a:srgbClr val="00B0F0"/>
                </a:solidFill>
              </a:rPr>
              <a:t>সামাজিক স্তর বিন্যাস </a:t>
            </a:r>
            <a:endParaRPr lang="en-US" sz="5400" dirty="0">
              <a:solidFill>
                <a:srgbClr val="00B0F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078412"/>
              </p:ext>
            </p:extLst>
          </p:nvPr>
        </p:nvGraphicFramePr>
        <p:xfrm>
          <a:off x="1484313" y="2667000"/>
          <a:ext cx="10018712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70624430"/>
              </p:ext>
            </p:extLst>
          </p:nvPr>
        </p:nvGraphicFramePr>
        <p:xfrm>
          <a:off x="124177" y="1253066"/>
          <a:ext cx="11966223" cy="5604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90852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6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2591</TotalTime>
  <Words>821</Words>
  <Application>Microsoft Office PowerPoint</Application>
  <PresentationFormat>Widescreen</PresentationFormat>
  <Paragraphs>120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Arial</vt:lpstr>
      <vt:lpstr>Calibri</vt:lpstr>
      <vt:lpstr>Calibri Light</vt:lpstr>
      <vt:lpstr>Corbel</vt:lpstr>
      <vt:lpstr>Garamond</vt:lpstr>
      <vt:lpstr>NikoshBAN</vt:lpstr>
      <vt:lpstr>Trebuchet MS</vt:lpstr>
      <vt:lpstr>Tw Cen MT</vt:lpstr>
      <vt:lpstr>Vrinda</vt:lpstr>
      <vt:lpstr>Wingdings</vt:lpstr>
      <vt:lpstr>Wingdings 3</vt:lpstr>
      <vt:lpstr>Organic</vt:lpstr>
      <vt:lpstr>Droplet</vt:lpstr>
      <vt:lpstr>Parallax</vt:lpstr>
      <vt:lpstr>Office Theme</vt:lpstr>
      <vt:lpstr>Metropolitan</vt:lpstr>
      <vt:lpstr>Facet</vt:lpstr>
      <vt:lpstr>PowerPoint Presentation</vt:lpstr>
      <vt:lpstr>শিক্ষক পরিচিতি</vt:lpstr>
      <vt:lpstr>পাঠ পরিচিতি </vt:lpstr>
      <vt:lpstr>ছবি গুলো দেখ: </vt:lpstr>
      <vt:lpstr> আজকের পাঠ </vt:lpstr>
      <vt:lpstr>           শিখন ফল </vt:lpstr>
      <vt:lpstr>    বিপ্লব কী ?  </vt:lpstr>
      <vt:lpstr> </vt:lpstr>
      <vt:lpstr>সামাজিক স্তর বিন্যাস </vt:lpstr>
      <vt:lpstr>যাজক সম্প্রদায় ( Frist Estate) </vt:lpstr>
      <vt:lpstr>যাজক সম্প্রদায় যে যে সুবিধা ভোগ করে</vt:lpstr>
      <vt:lpstr>অভিজাত সম্প্রদায় </vt:lpstr>
      <vt:lpstr>অভিজাত সম্প্রদায় যে যে সুযোগ সুবিধা ভোগ করত </vt:lpstr>
      <vt:lpstr>                    বুর্জোয়া সম্প্রদায় </vt:lpstr>
      <vt:lpstr>কৃষক শ্রেণি </vt:lpstr>
      <vt:lpstr>সামাজিক স্তরের কাল্পনিক চিত্র </vt:lpstr>
      <vt:lpstr>মূল্যায়ন </vt:lpstr>
      <vt:lpstr>একক কাজ </vt:lpstr>
      <vt:lpstr>দলীয় কাজ </vt:lpstr>
      <vt:lpstr>গ্রন্থপঞ্জি </vt:lpstr>
      <vt:lpstr>           বাড়ির কাজ </vt:lpstr>
      <vt:lpstr>PowerPoint Presentation</vt:lpstr>
      <vt:lpstr>                        ধন্যবাদ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Hewlett-Packard Company</dc:creator>
  <cp:lastModifiedBy>Hewlett-Packard Company</cp:lastModifiedBy>
  <cp:revision>235</cp:revision>
  <dcterms:created xsi:type="dcterms:W3CDTF">2020-11-14T04:41:59Z</dcterms:created>
  <dcterms:modified xsi:type="dcterms:W3CDTF">2020-12-02T03:31:54Z</dcterms:modified>
</cp:coreProperties>
</file>