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6" r:id="rId7"/>
    <p:sldId id="277" r:id="rId8"/>
    <p:sldId id="260" r:id="rId9"/>
    <p:sldId id="275" r:id="rId10"/>
    <p:sldId id="280" r:id="rId11"/>
    <p:sldId id="281" r:id="rId12"/>
    <p:sldId id="282" r:id="rId13"/>
    <p:sldId id="283" r:id="rId14"/>
    <p:sldId id="284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4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9054-955D-4FF5-8406-0753FDA43EB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64BF-782B-471B-9198-9748D5F2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3" y="-4422"/>
            <a:ext cx="12201383" cy="6815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383" y="5818909"/>
            <a:ext cx="12201383" cy="1039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orte" panose="03060902040502070203" pitchFamily="66" charset="0"/>
              </a:rPr>
              <a:t>                                                                           </a:t>
            </a:r>
            <a:r>
              <a:rPr lang="en-US" sz="5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Welcome to my class</a:t>
            </a:r>
            <a:endParaRPr lang="en-US" sz="4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877 -0.00763 L -1.00521 -0.0240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6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9315" y="1040878"/>
            <a:ext cx="6464134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>
                <a:solidFill>
                  <a:srgbClr val="00B0F0"/>
                </a:solidFill>
              </a:rPr>
              <a:t>Functions of Heart</a:t>
            </a:r>
            <a:endParaRPr lang="en-US" sz="2800" b="1" u="sng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blood pumped by your </a:t>
            </a:r>
            <a:r>
              <a:rPr lang="en-US" sz="2800" b="1" dirty="0" smtClean="0">
                <a:solidFill>
                  <a:srgbClr val="FF0000"/>
                </a:solidFill>
              </a:rPr>
              <a:t>heart</a:t>
            </a:r>
            <a:r>
              <a:rPr lang="en-US" sz="2800" dirty="0" smtClean="0"/>
              <a:t> provides your body with the oxygen and nutrients it needs to function.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 Your </a:t>
            </a:r>
            <a:r>
              <a:rPr lang="en-US" sz="2800" b="1" dirty="0" smtClean="0">
                <a:solidFill>
                  <a:srgbClr val="FF0000"/>
                </a:solidFill>
              </a:rPr>
              <a:t>heart</a:t>
            </a:r>
            <a:r>
              <a:rPr lang="en-US" sz="2800" dirty="0" smtClean="0"/>
              <a:t> is about the size of a clenched fist, and weighs between 300 and 450 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3" y="198411"/>
            <a:ext cx="4731658" cy="50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6286" y="1633157"/>
            <a:ext cx="416823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Pair work</a:t>
            </a:r>
            <a:endParaRPr lang="en-US" sz="4400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105" y="3306702"/>
            <a:ext cx="793271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Write down five elements of heart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791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9" y="1758775"/>
            <a:ext cx="7169418" cy="4703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239" y="636074"/>
            <a:ext cx="71694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</a:t>
            </a:r>
            <a:r>
              <a:rPr lang="en-US" sz="4000" b="1" dirty="0" smtClean="0"/>
              <a:t>lements of heart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25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3242" y="517321"/>
            <a:ext cx="308758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Evaluation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388607" y="2234928"/>
            <a:ext cx="7607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Heart</a:t>
            </a:r>
            <a:r>
              <a:rPr lang="en-US" sz="3200" dirty="0"/>
              <a:t> provides your body with the </a:t>
            </a:r>
            <a:r>
              <a:rPr lang="en-US" sz="3200" dirty="0" smtClean="0"/>
              <a:t>oxygen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65501" y="3157034"/>
            <a:ext cx="4795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True 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3200" b="1" dirty="0" smtClean="0"/>
              <a:t>False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624447" y="3301340"/>
            <a:ext cx="308758" cy="320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09104" y="3301340"/>
            <a:ext cx="308758" cy="320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899" y="4132994"/>
            <a:ext cx="799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1. Heart</a:t>
            </a:r>
            <a:r>
              <a:rPr lang="en-US" sz="3200" dirty="0"/>
              <a:t> </a:t>
            </a:r>
            <a:r>
              <a:rPr lang="en-US" sz="3200" dirty="0" smtClean="0"/>
              <a:t>pumps </a:t>
            </a:r>
            <a:r>
              <a:rPr lang="en-US" sz="3200" dirty="0"/>
              <a:t>blood to all parts of your body.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3526" y="4817601"/>
            <a:ext cx="4795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True 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3200" b="1" dirty="0" smtClean="0"/>
              <a:t>False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2729347" y="4961904"/>
            <a:ext cx="308758" cy="320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9941" y="4948054"/>
            <a:ext cx="308758" cy="320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22462" y="3299365"/>
            <a:ext cx="308758" cy="32063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14202" y="3295418"/>
            <a:ext cx="308758" cy="32063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27362" y="4959936"/>
            <a:ext cx="308758" cy="32063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47852" y="4955985"/>
            <a:ext cx="308758" cy="32063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3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677882"/>
            <a:ext cx="4921333" cy="4921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6318" y="3716976"/>
            <a:ext cx="7125194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Draw A picture of human heart </a:t>
            </a:r>
          </a:p>
          <a:p>
            <a:r>
              <a:rPr lang="en-US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and show it’s deferent parts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71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3" y="-4422"/>
            <a:ext cx="12201383" cy="6815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383" y="5818909"/>
            <a:ext cx="12201383" cy="1039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orte" panose="03060902040502070203" pitchFamily="66" charset="0"/>
              </a:rPr>
              <a:t>                       </a:t>
            </a:r>
            <a:r>
              <a:rPr lang="en-US" sz="4000" b="1" dirty="0" smtClean="0"/>
              <a:t>Thank you very much </a:t>
            </a:r>
            <a:r>
              <a:rPr lang="en-US" sz="4000" b="1" dirty="0"/>
              <a:t>for your kind cooperation</a:t>
            </a:r>
            <a:endParaRPr lang="en-US" sz="32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3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877 -0.00763 L -1.00521 -0.0240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6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782" y="434805"/>
            <a:ext cx="3935681" cy="929285"/>
          </a:xfr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Teacher’s Identity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1947" y="1586855"/>
            <a:ext cx="4466675" cy="28902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Md.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Shariful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Islam</a:t>
            </a:r>
          </a:p>
          <a:p>
            <a:pPr algn="just"/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</a:rPr>
              <a:t>-Physical Teacher</a:t>
            </a:r>
          </a:p>
          <a:p>
            <a:pPr algn="just"/>
            <a:r>
              <a:rPr lang="en-US" sz="2100" dirty="0" smtClean="0"/>
              <a:t>Mirpur </a:t>
            </a:r>
            <a:r>
              <a:rPr lang="en-US" sz="2100" dirty="0" err="1" smtClean="0"/>
              <a:t>Mahmuda</a:t>
            </a:r>
            <a:r>
              <a:rPr lang="en-US" sz="2100" dirty="0" smtClean="0"/>
              <a:t> Chowdhury College</a:t>
            </a:r>
          </a:p>
          <a:p>
            <a:pPr algn="just"/>
            <a:r>
              <a:rPr lang="en-US" sz="2100" dirty="0" smtClean="0"/>
              <a:t>Mirpur, </a:t>
            </a:r>
            <a:r>
              <a:rPr lang="en-US" sz="2100" dirty="0" err="1" smtClean="0"/>
              <a:t>Kushtia</a:t>
            </a:r>
            <a:endParaRPr lang="en-US" sz="21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43323" y="4986791"/>
            <a:ext cx="11684288" cy="635109"/>
            <a:chOff x="243323" y="4986791"/>
            <a:chExt cx="11684288" cy="635109"/>
          </a:xfrm>
        </p:grpSpPr>
        <p:grpSp>
          <p:nvGrpSpPr>
            <p:cNvPr id="22" name="Group 21"/>
            <p:cNvGrpSpPr/>
            <p:nvPr/>
          </p:nvGrpSpPr>
          <p:grpSpPr>
            <a:xfrm>
              <a:off x="8402949" y="4986791"/>
              <a:ext cx="3524662" cy="606799"/>
              <a:chOff x="3210626" y="5928949"/>
              <a:chExt cx="3524662" cy="606799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3522024" y="5928949"/>
                <a:ext cx="3213264" cy="557151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800" dirty="0" smtClean="0"/>
                  <a:t>01911 220440</a:t>
                </a:r>
                <a:endParaRPr lang="en-US" sz="2800" dirty="0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0626" y="5928949"/>
                <a:ext cx="606799" cy="606799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243323" y="4986791"/>
              <a:ext cx="7679939" cy="635109"/>
              <a:chOff x="243323" y="4986791"/>
              <a:chExt cx="7679939" cy="63510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43323" y="4986791"/>
                <a:ext cx="3699830" cy="606799"/>
                <a:chOff x="466182" y="4678952"/>
                <a:chExt cx="3699830" cy="606799"/>
              </a:xfrm>
            </p:grpSpPr>
            <p:sp>
              <p:nvSpPr>
                <p:cNvPr id="5" name="Title 1"/>
                <p:cNvSpPr txBox="1">
                  <a:spLocks/>
                </p:cNvSpPr>
                <p:nvPr/>
              </p:nvSpPr>
              <p:spPr>
                <a:xfrm>
                  <a:off x="952748" y="4692225"/>
                  <a:ext cx="3213264" cy="557151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 vert="horz" lIns="91440" tIns="45720" rIns="91440" bIns="45720" rtlCol="0" anchor="ctr">
                  <a:normAutofit fontScale="975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2800" dirty="0" smtClean="0"/>
                    <a:t>sharif.stc@gmail.com</a:t>
                  </a:r>
                  <a:endParaRPr lang="en-US" sz="2800" dirty="0"/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182" y="4678952"/>
                  <a:ext cx="606799" cy="606799"/>
                </a:xfrm>
                <a:prstGeom prst="ellipse">
                  <a:avLst/>
                </a:prstGeom>
                <a:ln w="63500" cap="rnd">
                  <a:noFill/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4422839" y="5000064"/>
                <a:ext cx="3500423" cy="621836"/>
                <a:chOff x="6152239" y="4721923"/>
                <a:chExt cx="3500423" cy="621836"/>
              </a:xfrm>
            </p:grpSpPr>
            <p:sp>
              <p:nvSpPr>
                <p:cNvPr id="6" name="Title 1"/>
                <p:cNvSpPr txBox="1">
                  <a:spLocks/>
                </p:cNvSpPr>
                <p:nvPr/>
              </p:nvSpPr>
              <p:spPr>
                <a:xfrm>
                  <a:off x="6439398" y="4721923"/>
                  <a:ext cx="3213264" cy="557151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 vert="horz" lIns="91440" tIns="45720" rIns="91440" bIns="45720" rtlCol="0" anchor="ctr">
                  <a:normAutofit fontScale="975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2800" dirty="0" smtClean="0"/>
                    <a:t>Fb/</a:t>
                  </a:r>
                  <a:r>
                    <a:rPr lang="en-US" sz="2800" dirty="0" err="1" smtClean="0"/>
                    <a:t>msislameditor</a:t>
                  </a:r>
                  <a:endParaRPr lang="en-US" sz="2800" dirty="0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2239" y="4736960"/>
                  <a:ext cx="606799" cy="606799"/>
                </a:xfrm>
                <a:prstGeom prst="ellipse">
                  <a:avLst/>
                </a:prstGeom>
                <a:ln w="63500" cap="rnd">
                  <a:noFill/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20953" r="30031" b="13420"/>
          <a:stretch/>
        </p:blipFill>
        <p:spPr>
          <a:xfrm>
            <a:off x="6753507" y="1636400"/>
            <a:ext cx="3976920" cy="279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15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8260" y="3428999"/>
            <a:ext cx="1721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Heart</a:t>
            </a: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137" y="2659558"/>
            <a:ext cx="1508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Love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0978" y="397401"/>
            <a:ext cx="1409202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chemeClr val="accent3"/>
                </a:solidFill>
              </a:rPr>
              <a:t>?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666999"/>
            <a:ext cx="8098971" cy="5388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44540" y="2830285"/>
            <a:ext cx="15530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smtClean="0">
                <a:ln/>
                <a:solidFill>
                  <a:schemeClr val="accent3"/>
                </a:solidFill>
              </a:rPr>
              <a:t>?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3875" y="4343399"/>
            <a:ext cx="1721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Heart</a:t>
            </a: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7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4608" y="336465"/>
            <a:ext cx="2289297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4400" b="1" dirty="0" smtClean="0">
                <a:ln/>
                <a:solidFill>
                  <a:schemeClr val="accent3"/>
                </a:solidFill>
              </a:rPr>
              <a:t>?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2" y="760021"/>
            <a:ext cx="6870536" cy="4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239995" y="5389454"/>
            <a:ext cx="5678372" cy="614548"/>
            <a:chOff x="2325597" y="5270701"/>
            <a:chExt cx="5678372" cy="614548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2497329" y="5295930"/>
              <a:ext cx="5506640" cy="55715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 smtClean="0"/>
                <a:t>Human Heart and it’s function</a:t>
              </a:r>
              <a:endParaRPr lang="en-US" sz="2800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597" y="5270701"/>
              <a:ext cx="665018" cy="61454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47" y="46210"/>
            <a:ext cx="7608567" cy="57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34" y="1196398"/>
            <a:ext cx="9992096" cy="1325563"/>
          </a:xfr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 this lesson students will know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03866" y="4963924"/>
            <a:ext cx="3646592" cy="614548"/>
            <a:chOff x="6555180" y="5284551"/>
            <a:chExt cx="3646592" cy="61454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6988508" y="5295930"/>
              <a:ext cx="3213264" cy="55715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 smtClean="0"/>
                <a:t>Function of heart</a:t>
              </a:r>
              <a:endParaRPr lang="en-US" sz="28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180" y="5284551"/>
              <a:ext cx="665018" cy="61454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4190024" y="3655662"/>
            <a:ext cx="3634371" cy="614548"/>
            <a:chOff x="4106899" y="3655662"/>
            <a:chExt cx="3634371" cy="614548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528006" y="3680891"/>
              <a:ext cx="3213264" cy="557151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 smtClean="0"/>
                <a:t>What is heart?</a:t>
              </a:r>
              <a:endParaRPr lang="en-US" sz="28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899" y="3655662"/>
              <a:ext cx="665018" cy="61454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5332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3263" y="1778329"/>
            <a:ext cx="6460175" cy="261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B0F0"/>
                </a:solidFill>
              </a:rPr>
              <a:t>Heart</a:t>
            </a:r>
            <a:endParaRPr lang="en-US" sz="4000" u="sng" dirty="0"/>
          </a:p>
          <a:p>
            <a:pPr algn="just"/>
            <a:r>
              <a:rPr lang="en-US" sz="4000" dirty="0"/>
              <a:t>Your </a:t>
            </a:r>
            <a:r>
              <a:rPr lang="en-US" sz="4000" b="1" dirty="0">
                <a:solidFill>
                  <a:srgbClr val="FF0000"/>
                </a:solidFill>
              </a:rPr>
              <a:t>heart</a:t>
            </a:r>
            <a:r>
              <a:rPr lang="en-US" sz="4000" dirty="0"/>
              <a:t> is a vital organ. It is a muscle that pumps blood to all parts of your body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8" y="951411"/>
            <a:ext cx="4052253" cy="4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250001"/>
            <a:ext cx="76200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101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Edwardian Script ITC</vt:lpstr>
      <vt:lpstr>Forte</vt:lpstr>
      <vt:lpstr>Office Theme</vt:lpstr>
      <vt:lpstr>PowerPoint Presentation</vt:lpstr>
      <vt:lpstr>Teacher’s Identity</vt:lpstr>
      <vt:lpstr>PowerPoint Presentation</vt:lpstr>
      <vt:lpstr>PowerPoint Presentation</vt:lpstr>
      <vt:lpstr>PowerPoint Presentation</vt:lpstr>
      <vt:lpstr>PowerPoint Presentation</vt:lpstr>
      <vt:lpstr>After this lesson students will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LAB</dc:creator>
  <cp:lastModifiedBy>LAB</cp:lastModifiedBy>
  <cp:revision>56</cp:revision>
  <dcterms:created xsi:type="dcterms:W3CDTF">2021-01-03T06:51:59Z</dcterms:created>
  <dcterms:modified xsi:type="dcterms:W3CDTF">2021-01-07T03:51:39Z</dcterms:modified>
</cp:coreProperties>
</file>