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80" r:id="rId3"/>
    <p:sldId id="260" r:id="rId4"/>
    <p:sldId id="274" r:id="rId5"/>
    <p:sldId id="261" r:id="rId6"/>
    <p:sldId id="257" r:id="rId7"/>
    <p:sldId id="269" r:id="rId8"/>
    <p:sldId id="275" r:id="rId9"/>
    <p:sldId id="271" r:id="rId10"/>
    <p:sldId id="273" r:id="rId11"/>
    <p:sldId id="262" r:id="rId12"/>
    <p:sldId id="277" r:id="rId13"/>
    <p:sldId id="259" r:id="rId14"/>
    <p:sldId id="263" r:id="rId15"/>
    <p:sldId id="266" r:id="rId16"/>
    <p:sldId id="276" r:id="rId17"/>
    <p:sldId id="278" r:id="rId18"/>
    <p:sldId id="265" r:id="rId19"/>
    <p:sldId id="270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12" autoAdjust="0"/>
    <p:restoredTop sz="84919" autoAdjust="0"/>
  </p:normalViewPr>
  <p:slideViewPr>
    <p:cSldViewPr snapToGrid="0">
      <p:cViewPr varScale="1">
        <p:scale>
          <a:sx n="63" d="100"/>
          <a:sy n="6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B85DD-92CC-4656-A706-4C852C4A0E86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0242-E055-4082-B979-F0DFC586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7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0242-E055-4082-B979-F0DFC586C5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2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0242-E055-4082-B979-F0DFC586C5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8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0242-E055-4082-B979-F0DFC586C5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0242-E055-4082-B979-F0DFC586C5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4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0242-E055-4082-B979-F0DFC586C5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95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B2B2-C747-439F-B1D4-0103E6CF9D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0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999D-7CD0-427B-B61F-7E4B606E084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485F-88B8-4D4D-B54D-45137FB1A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0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999D-7CD0-427B-B61F-7E4B606E084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485F-88B8-4D4D-B54D-45137FB1A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999D-7CD0-427B-B61F-7E4B606E084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485F-88B8-4D4D-B54D-45137FB1A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9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999D-7CD0-427B-B61F-7E4B606E084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485F-88B8-4D4D-B54D-45137FB1A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999D-7CD0-427B-B61F-7E4B606E084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485F-88B8-4D4D-B54D-45137FB1A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0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999D-7CD0-427B-B61F-7E4B606E084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485F-88B8-4D4D-B54D-45137FB1A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5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999D-7CD0-427B-B61F-7E4B606E084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485F-88B8-4D4D-B54D-45137FB1A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0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999D-7CD0-427B-B61F-7E4B606E084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485F-88B8-4D4D-B54D-45137FB1A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8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999D-7CD0-427B-B61F-7E4B606E084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485F-88B8-4D4D-B54D-45137FB1A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999D-7CD0-427B-B61F-7E4B606E084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485F-88B8-4D4D-B54D-45137FB1A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4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999D-7CD0-427B-B61F-7E4B606E084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485F-88B8-4D4D-B54D-45137FB1A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6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4999D-7CD0-427B-B61F-7E4B606E084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485F-88B8-4D4D-B54D-45137FB1A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4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60" y="4192905"/>
            <a:ext cx="3553460" cy="2543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271" y="309093"/>
            <a:ext cx="10477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2631" y="309093"/>
            <a:ext cx="10477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61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8703" y="243702"/>
            <a:ext cx="795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ttp://t3.gstatic.com/images?q=tbn:ANd9GcS7wt4G0YEP9QTFQ1_ZHJsImqDb-FGVTHFNoVEwFk6W9dm8YsOQ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31" y="1255934"/>
            <a:ext cx="6697739" cy="413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2900" y="0"/>
            <a:ext cx="279654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জৈব  বস্তু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59916" y="5796608"/>
            <a:ext cx="1127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উদিভদ ও প্রানির বজ্য  পদার্থ থেকে যে সব জড় বস্তু বাস্তুতন্ত্রে যোগ হয় ।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1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0.175.165.11/SP104.130.250.236/SDrobbwolf.com/Spwp-content%2fuploads%2f2013%2f12%2fG19/Rqae5eb53b-c103-49e4-a363-9cb05f81161d/IDC641FEDA9AC4A192/RV200000/AVSkyController_3.1.2.50020/Br200/CL2-global/EI1703288117/Ht240/IP10.63.240.37%3a49848/IQ25/MO15/MT0/NIGPMOCCA-SAVDIST1-SKFCTL3/OC0/OS0/Otjpeg/PB200/PNMedCongestion_2G_Desktop/SI07000600b8c250000000000000000000000000000a3ff0250000000000000000000000006882faeca43bf13066debe00/SUhttp%3a%2f%2frobbwolf.com%2fwp-content%2fuploads%2f2013%2f12%2fG19.jpg/Sd736B7966697265/TI1703288117/Tr1/Wh400/EVf55a5a9f522a4149d6f8618895805671/fil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0297" y="-5202737"/>
            <a:ext cx="7160743" cy="47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0.175.165.11/SP104.130.250.236/SDrobbwolf.com/Spwp-content%2fuploads%2f2013%2f12%2fG19/Rqae5eb53b-c103-49e4-a363-9cb05f81161d/IDC641FEDA9AC4A192/RV200000/AVSkyController_3.1.2.50020/Br200/CL2-global/EI1703288117/Ht240/IP10.63.240.37%3a49848/IQ25/MO15/MT0/NIGPMOCCA-SAVDIST1-SKFCTL3/OC0/OS0/Otjpeg/PB200/PNMedCongestion_2G_Desktop/SI07000600b8c250000000000000000000000000000a3ff0250000000000000000000000006882faeca43bf13066debe00/SUhttp%3a%2f%2frobbwolf.com%2fwp-content%2fuploads%2f2013%2f12%2fG19.jpg/Sd736B7966697265/TI1703288117/Tr1/Wh400/EVf55a5a9f522a4149d6f8618895805671/fil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88190" y="-5264521"/>
            <a:ext cx="668079" cy="44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0.175.165.11/SP207.58.155.126/SDdigital.quaysidepub.com/Spwholehomenews%2fblog_images%2forga/Rqae5eb53b-c103-49e4-a363-9cb05f81161d/IDC641FEDA9AC4A192/RV200000/AVSkyController_3.1.2.50020/Br200/CL2-global/EI1703341165/Ht240/IP10.63.240.37%3a49902/IQ25/MO15/MT0/NIGPMOCCA-SAVDIST1-SKFCTL3/OC0/OS0/Otjpeg/PB200/PNMedCongestion_2G_Desktop/SI07000600eec250000000000000000000000000000a3ff025000000000000000000000000cf3a9b7efe20c9fa07dfbe00/SUhttp%3a%2f%2fdigital.quaysidepub.com%2fwholehomenews%2fblog_images%2forganic-matter-211.jpg/Sd736B7966697265/TI1703341165/Tr1/Wh400/EV281fbdec13c20e7689eb348a54533580/fil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49" y="-4273837"/>
            <a:ext cx="5689704" cy="38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herbalniamaths.com/june2014/images/pic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09" y="1048877"/>
            <a:ext cx="4795888" cy="319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2" y="254872"/>
            <a:ext cx="217564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 উপাদান</a:t>
            </a:r>
            <a:endParaRPr lang="en-US" sz="36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862" y="1736681"/>
            <a:ext cx="82239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677" y="-31743"/>
            <a:ext cx="10852484" cy="6364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599" y="6027004"/>
            <a:ext cx="313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জীবজ উপাদান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5" y="-31743"/>
            <a:ext cx="8869013" cy="6058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4214" y="3369501"/>
            <a:ext cx="1590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1918" y="4997885"/>
            <a:ext cx="70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ইদুঁর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587" y="513565"/>
            <a:ext cx="688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পেচাঁ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1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5761" y="995242"/>
            <a:ext cx="9303658" cy="476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96229" y="5486400"/>
            <a:ext cx="307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http://www.mrpevzner.com/wp-content/uploads/2013/08/mobley-george-f-a-giant-lobelia-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47" y="3129970"/>
            <a:ext cx="3987360" cy="308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57114" y="6211669"/>
            <a:ext cx="185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6" name="Picture 4" descr="http://10.175.165.11/SP72.21.81.253/SDwww.wbrz.com/Spimages%2fnews%2f2013-01%2fethanolcor/Rqae5eb53b-c103-49e4-a363-9cb05f81161d/IDC641FEDA9AC4A192/RV200000/AVSkyController_3.1.2.50020/Br200/CL2-global/EI1703904349/Ht240/IP10.63.240.37%3a50308/IQ25/MO15/MT0/NIGPMOCCA-SAVDIST1-SKFCTL3/OC0/OS0/Otjpeg/PB200/PNMedCongestion_2G_Desktop/SI0700060084c450000000000000000000000000000a3ff025000000000000000000000000481551fd3cb23b1805e5be00/SUhttp%3a%2f%2fwww.wbrz.com%2fimages%2fnews%2f2013-01%2fethanolcornfield.jpg/Sd736B7966697265/TI1703904349/Tr1/Wh400/EVc0f59b5a420ff125980b51d29e66d4d0/fil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47" y="41883"/>
            <a:ext cx="3987360" cy="299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7425" y="972383"/>
            <a:ext cx="721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6800" y="101810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2566" y="2277307"/>
            <a:ext cx="44346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উদ্ভিদ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স্বভোজী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 খাবার নিজে তৈরি করতে পারে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711" y="709878"/>
            <a:ext cx="1774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0.175.165.11/SP104.237.136.143/SDblog.humanesociety.org/Spwp-content%2ftp-images%2fphotos%2fun/Rqae5eb53b-c103-49e4-a363-9cb05f81161d/IDC641FEDA9AC4A192/RV200000/AVSkyController_3.1.2.50020/Br200/CL2-global/EI1703708151/Ht240/IP10.63.240.37%3a50246/IQ25/MO15/MT0/NIGPMOCCA-SAVDIST1-SKFCTL3/OC0/OS0/Otjpeg/PB200/PNMedCongestion_2G_Desktop/SI0700060046c450000000000000000000000000000a3ff02500000000000000000000000068ed888f70db2b6b1ce3be00/SUhttp%3a%2f%2fblog.humanesociety.org%2fwp-content%2ftp-images%2fphotos%2funcategorized%2f2007%2f06%2f27%2f475x312_calf.jpg/Sd736B7966697265/TI1703708151/Tr1/Wh400/EV08f79ac2b8fc131cdf0953336d7ebf04/fi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26" y="1076622"/>
            <a:ext cx="5135333" cy="337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10387" y="4857040"/>
            <a:ext cx="108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305" y="506243"/>
            <a:ext cx="14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9868" y="1615858"/>
            <a:ext cx="5361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উদ্ভিদের উপর নির্ভরশীল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পরভোজী জীব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শ্রেনীর খাদক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305" y="4449726"/>
            <a:ext cx="1741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 </a:t>
            </a:r>
          </a:p>
          <a:p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9927" y="4449726"/>
            <a:ext cx="4697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গরু, ছাগল, হরিণ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10.175.165.11/SP83.138.174.47/SDwww.rspb.org.uk/SpImages%2fearthworms_tcm9-91592.j/Rqae5eb53b-c103-49e4-a363-9cb05f81161d/IDC641FEDA9AC4A192/RV200000/AVSkyController_3.1.2.50020/Br200/CL2-global/EI1703754125/Ht240/IP10.63.240.37%3a50269/IQ25/MO15/MT0/NIGPMOCCA-SAVDIST1-SKFCTL3/OC0/OS0/Otjpeg/PB200/PNMedCongestion_2G_Desktop/SI070006005dc450000000000000000000000000000a3ff025000000000000000000000000538aae2fccc6f15790e3be00/SUhttp%3a%2f%2fwww.rspb.org.uk%2fImages%2fearthworms_tcm9-91592.jpg%3fwidth%3d768%26height%3d432%26crop%3dauto/Sd736B7966697265/TI1703754125/Tr1/Wh400/EVf0e83f8093898857d6a9aba8342fb5d0/fi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81" y="1635644"/>
            <a:ext cx="6521951" cy="36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5638" y="256603"/>
            <a:ext cx="2040724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3466" y="1983180"/>
            <a:ext cx="4089801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প্রাণির বর্জ্য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9599" y="-20152"/>
            <a:ext cx="997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 উপাদান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77970" y="4742597"/>
            <a:ext cx="27296" cy="61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3909494" y="349116"/>
            <a:ext cx="138332" cy="575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030617" y="790054"/>
            <a:ext cx="5139086" cy="124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023019" y="737653"/>
            <a:ext cx="45719" cy="720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131582" y="874774"/>
            <a:ext cx="45719" cy="673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95391" y="1332936"/>
            <a:ext cx="19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 উপাদান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7613" y="1518044"/>
            <a:ext cx="200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 উপাদান</a:t>
            </a:r>
            <a:endParaRPr lang="en-US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532633" y="1888496"/>
            <a:ext cx="64081" cy="717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727216" y="2548586"/>
            <a:ext cx="3674914" cy="57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2780476" y="2614102"/>
            <a:ext cx="45719" cy="636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305267" y="2555623"/>
            <a:ext cx="96864" cy="694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68738" y="3152026"/>
            <a:ext cx="184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অজৈব বস্তু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0690" y="3037220"/>
            <a:ext cx="16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বস্তু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252667" y="3398677"/>
            <a:ext cx="50606" cy="718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610533" y="4053480"/>
            <a:ext cx="3886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8444020" y="4043178"/>
            <a:ext cx="45719" cy="615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215120" y="888203"/>
            <a:ext cx="45719" cy="700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42686" y="1383525"/>
            <a:ext cx="1459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2039" y="4541643"/>
            <a:ext cx="200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9268" y="4480916"/>
            <a:ext cx="1787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বিয়োজক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98730" y="4510194"/>
            <a:ext cx="100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4611975" y="4119733"/>
            <a:ext cx="45719" cy="542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6100938" y="4116765"/>
            <a:ext cx="45719" cy="541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939267" y="5709579"/>
            <a:ext cx="1489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স্তরের খাদক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02014" y="5604864"/>
            <a:ext cx="4242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স্তরের খাদক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149092" y="5977559"/>
            <a:ext cx="3921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স্তরের খাদক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496733" y="4979773"/>
            <a:ext cx="45719" cy="347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603146" y="5339845"/>
            <a:ext cx="5017887" cy="110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1504141" y="5327372"/>
            <a:ext cx="45719" cy="277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8703196" y="5362949"/>
            <a:ext cx="45719" cy="241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642686" y="5307683"/>
            <a:ext cx="82757" cy="241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1504141" y="5466118"/>
            <a:ext cx="45719" cy="504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own Arrow 34"/>
          <p:cNvSpPr/>
          <p:nvPr/>
        </p:nvSpPr>
        <p:spPr>
          <a:xfrm>
            <a:off x="11504141" y="5362949"/>
            <a:ext cx="45719" cy="607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8726055" y="5483906"/>
            <a:ext cx="45719" cy="234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6638344" y="5395110"/>
            <a:ext cx="45719" cy="502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98848" y="5533785"/>
            <a:ext cx="2368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38" y="1521001"/>
            <a:ext cx="8686050" cy="3401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2877" y="187889"/>
            <a:ext cx="3006246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7381" y="5240176"/>
            <a:ext cx="661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উৎপাদক,খাদক,বিয়োজক চিহ্নিত করো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1989" y="1574152"/>
            <a:ext cx="635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6427" y="2414922"/>
            <a:ext cx="67591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 কাকে বলে?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ও জড় উপাদানের মধ্যে তুলনা কর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উৎপাদক ,খাদক,বিয়োজক এর বৈশিস্ট্য বল।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4107180" y="396240"/>
            <a:ext cx="3977640" cy="154724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9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8728" y="2395013"/>
            <a:ext cx="5131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9308" y="1653400"/>
            <a:ext cx="4490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0672" y="363688"/>
            <a:ext cx="3530657" cy="1107996"/>
          </a:xfrm>
          <a:prstGeom prst="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6600" u="sng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u="sng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9044" y="2795123"/>
            <a:ext cx="8730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রক্ষায় বাস্তুতন্ত্রের উপাদানের অবদান ব্যাখা কর।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আহমদ</a:t>
            </a:r>
            <a:r>
              <a:rPr lang="en-US" sz="16600" dirty="0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কবি</a:t>
            </a:r>
            <a:r>
              <a:rPr lang="en-US" sz="16600" dirty="0" err="1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র</a:t>
            </a:r>
            <a:endParaRPr lang="en-US" sz="16600" dirty="0">
              <a:solidFill>
                <a:srgbClr val="7030A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আর.কে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চকরিয়া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618921724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akabirbabul@gmail.com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27413"/>
            <a:ext cx="9279467" cy="5799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9924" y="866894"/>
            <a:ext cx="30187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1829" y="1536174"/>
            <a:ext cx="7968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শ্রেণী</a:t>
            </a:r>
          </a:p>
          <a:p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9058" y="913235"/>
            <a:ext cx="5633884" cy="3970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760" y="258547"/>
            <a:ext cx="4876800" cy="659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353" y="0"/>
            <a:ext cx="390424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://10.175.165.11/SP157.140.2.10/SDwww.nhm.ac.uk/Spresources%2fvisit-us%2fwhats-on%2fwp/Rqae5eb53b-c103-49e4-a363-9cb05f81161d/ID35E3CC67827CFE85/RV200000/AVSkyController_3.1.2.50020/Br200/CL2-global/EI1604254059/Ht240/IP10.46.37.96%3a49319/IQ25/MO15/MT0/NIGPMOCCA-GAZDIST1-SKFCTL4/OC0/OS0/Otjpeg/PB200/PNMedCongestion_3G4GWiFi_Desktop/SI07000600a7c050000000000000000000000000000a2e25600000000000000000000000009d8c020a65fdab05ac7ac100/SUhttp%3a%2f%2fwww.nhm.ac.uk%2fresources%2fvisit-us%2fwhats-on%2fwpy%2flive%2f2012%2fpopup%2f035.jpg/Sd736B7966697265/TI1604254059/Tr1/Wh400/EVad191052d07378727f65672954fca88c/fi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19" y="1331545"/>
            <a:ext cx="9895113" cy="529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84120" y="883920"/>
            <a:ext cx="7071360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ধ্যায়-১৩ </a:t>
            </a:r>
          </a:p>
        </p:txBody>
      </p:sp>
    </p:spTree>
    <p:extLst>
      <p:ext uri="{BB962C8B-B14F-4D97-AF65-F5344CB8AC3E}">
        <p14:creationId xmlns:p14="http://schemas.microsoft.com/office/powerpoint/2010/main" val="40418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560" y="0"/>
            <a:ext cx="7040880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9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571" y="1595021"/>
            <a:ext cx="9335069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১।বাস্তুতন্ত্র </a:t>
            </a: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 উপাদান সমূহের নাম বলতে পারবে। </a:t>
            </a:r>
          </a:p>
          <a:p>
            <a:pPr>
              <a:lnSpc>
                <a:spcPct val="150000"/>
              </a:lnSpc>
            </a:pP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বাস্তুতন্ত্রের ব্যাখ্যা করতে পারবে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9862" y="4897757"/>
            <a:ext cx="113871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উদিভদও প্রানি এবং উভয় প্রকার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জীব ও জড় পদার্থের মধ্যে শক্তি ও বস্তুর এই আদান প্রদানকে বলা হয় মিথস্ক্রিয়া ,এদের মধ্যে আনতঃসম্পর্ক ঘটে,পৃথিবী এমন যেকোনো অঞ্চলকে বাস্তুতন্ত্র বলে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594860" y="87868"/>
            <a:ext cx="2125980" cy="76944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64" y="1169086"/>
            <a:ext cx="4253593" cy="3416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5" y="1084339"/>
            <a:ext cx="5267472" cy="34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0.wp.com/www.tourismandfood.com/wp-content/uploads/2015/04/save-environment.jpg?resize=350%2C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3" y="1657041"/>
            <a:ext cx="4942400" cy="282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3715" y="5097986"/>
            <a:ext cx="10946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 উপাদান জীব উপাদানের জন্য বাসস্থান র্নিমাণ করে,শ্বসনের 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,এবং পুষ্টি  সরবরাহ করে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8968" y="337759"/>
            <a:ext cx="369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 উপাদান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127" y="4683751"/>
            <a:ext cx="389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aaNikoshBAN"/>
                <a:cs typeface="NikoshBAN" panose="02000000000000000000" pitchFamily="2" charset="0"/>
              </a:rPr>
              <a:t>অজৈব বস্তু</a:t>
            </a:r>
            <a:endParaRPr lang="en-US" sz="5400" dirty="0">
              <a:latin typeface="aaNikoshBAN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042" y="5607081"/>
            <a:ext cx="1041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যেসব পদার্থ জীবদেহ থেকে আসেনি,আগেই পরিবেশে ছিল সেগুলো হল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4" y="-34192"/>
            <a:ext cx="5675037" cy="42562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69" y="0"/>
            <a:ext cx="5965331" cy="43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1501</TotalTime>
  <Words>272</Words>
  <Application>Microsoft Office PowerPoint</Application>
  <PresentationFormat>Widescreen</PresentationFormat>
  <Paragraphs>85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aaNikoshBAN</vt:lpstr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QC</cp:lastModifiedBy>
  <cp:revision>257</cp:revision>
  <dcterms:created xsi:type="dcterms:W3CDTF">2015-08-10T14:09:46Z</dcterms:created>
  <dcterms:modified xsi:type="dcterms:W3CDTF">2021-01-14T05:57:52Z</dcterms:modified>
</cp:coreProperties>
</file>