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69" r:id="rId4"/>
    <p:sldId id="27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ta9QYn5gJ4skGXbB9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" y="0"/>
            <a:ext cx="91292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1000"/>
            <a:ext cx="4419600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0" y="2362200"/>
            <a:ext cx="9163334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নবম ও দশম শ্রেনীর তথ্য ও যোগাযোগ প্রযুক্তি বিষয়ে এমসিকিউ পরিক্ষায় অংশ নিতে নিচের লিংকে ক্লিক করেন এবং গুগল ফরমটি পূরণ করেন।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324"/>
            <a:ext cx="8991600" cy="679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3600" dirty="0"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6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25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user</cp:lastModifiedBy>
  <cp:revision>197</cp:revision>
  <dcterms:created xsi:type="dcterms:W3CDTF">2006-08-16T00:00:00Z</dcterms:created>
  <dcterms:modified xsi:type="dcterms:W3CDTF">2021-01-14T08:50:15Z</dcterms:modified>
</cp:coreProperties>
</file>