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303" r:id="rId3"/>
    <p:sldId id="298" r:id="rId4"/>
    <p:sldId id="302" r:id="rId5"/>
    <p:sldId id="304" r:id="rId6"/>
    <p:sldId id="301" r:id="rId7"/>
    <p:sldId id="28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14-Jan-21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14-Jan-21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551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14-Jan-21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410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14-Jan-21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2182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14-Jan-21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592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14-Jan-21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6159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14-Jan-21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9665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14-Jan-21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7415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14-Jan-21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485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14-Jan-21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4255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14-Jan-21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2208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14-Jan-21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77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14-Jan-21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14-Jan-21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14-Jan-21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14-Jan-21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14-Jan-21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21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mdorhelal@gmail.com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শুভেচ্ছা</a:t>
            </a:r>
            <a:r>
              <a:rPr lang="en-US" dirty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/ </a:t>
            </a:r>
            <a:r>
              <a:rPr lang="bn-IN" dirty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স্বাগতম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33600"/>
            <a:ext cx="4426884" cy="44958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174874"/>
            <a:ext cx="3352800" cy="4454525"/>
          </a:xfrm>
        </p:spPr>
      </p:pic>
    </p:spTree>
    <p:extLst>
      <p:ext uri="{BB962C8B-B14F-4D97-AF65-F5344CB8AC3E}">
        <p14:creationId xmlns:p14="http://schemas.microsoft.com/office/powerpoint/2010/main" val="1805939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 err="1">
                <a:latin typeface="Nikosh" pitchFamily="2" charset="0"/>
                <a:cs typeface="Nikosh" pitchFamily="2" charset="0"/>
              </a:rPr>
              <a:t>শিক্ষক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পরিচিতি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4040188" cy="914400"/>
          </a:xfrm>
        </p:spPr>
        <p:txBody>
          <a:bodyPr>
            <a:normAutofit fontScale="70000" lnSpcReduction="20000"/>
          </a:bodyPr>
          <a:lstStyle/>
          <a:p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5900" dirty="0" err="1" smtClean="0">
                <a:latin typeface="Nikosh" pitchFamily="2" charset="0"/>
                <a:cs typeface="Nikosh" pitchFamily="2" charset="0"/>
              </a:rPr>
              <a:t>পরিচয়</a:t>
            </a:r>
            <a:endParaRPr lang="en-SG" sz="5900" dirty="0">
              <a:latin typeface="Nikosh" pitchFamily="2" charset="0"/>
              <a:cs typeface="Nikosh" pitchFamily="2" charset="0"/>
            </a:endParaRPr>
          </a:p>
          <a:p>
            <a:pPr algn="ctr"/>
            <a:endParaRPr lang="en-S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447801"/>
            <a:ext cx="4041775" cy="838200"/>
          </a:xfrm>
        </p:spPr>
        <p:txBody>
          <a:bodyPr>
            <a:normAutofit fontScale="92500" lnSpcReduction="20000"/>
          </a:bodyPr>
          <a:lstStyle/>
          <a:p>
            <a:pPr algn="ctr"/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ছবি</a:t>
            </a:r>
            <a:endParaRPr lang="en-SG" sz="3600" dirty="0">
              <a:latin typeface="Nikosh" pitchFamily="2" charset="0"/>
              <a:cs typeface="Nikosh" pitchFamily="2" charset="0"/>
            </a:endParaRPr>
          </a:p>
          <a:p>
            <a:pPr algn="ctr"/>
            <a:endParaRPr lang="en-SG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13" name="Bevel 12"/>
          <p:cNvSpPr/>
          <p:nvPr/>
        </p:nvSpPr>
        <p:spPr>
          <a:xfrm>
            <a:off x="457200" y="2286000"/>
            <a:ext cx="4495800" cy="435131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0600" y="2667000"/>
            <a:ext cx="3352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মোঃ ওবায়দুর রহমান</a:t>
            </a:r>
            <a:endParaRPr lang="en-US" sz="3200" dirty="0" smtClean="0">
              <a:solidFill>
                <a:prstClr val="black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24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প্রভাষক</a:t>
            </a:r>
            <a:endParaRPr lang="en-US" sz="2400" dirty="0" smtClean="0">
              <a:solidFill>
                <a:prstClr val="black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24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তথ্য</a:t>
            </a:r>
            <a:r>
              <a:rPr lang="en-US" sz="24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24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যোগাযোগ</a:t>
            </a:r>
            <a:r>
              <a:rPr lang="en-US" sz="24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প্রযুক্তি</a:t>
            </a:r>
            <a:r>
              <a:rPr lang="en-US" sz="24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</a:p>
          <a:p>
            <a:pPr algn="ctr"/>
            <a:r>
              <a:rPr lang="bn-BD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বসন্তকেদার ডিগ্রী কলেজ</a:t>
            </a:r>
            <a:r>
              <a:rPr lang="en-US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</a:p>
          <a:p>
            <a:pPr algn="ctr"/>
            <a:r>
              <a:rPr lang="en-US" sz="2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মোহনপুর</a:t>
            </a:r>
            <a:r>
              <a:rPr lang="en-US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2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রাজশাহী</a:t>
            </a:r>
            <a:r>
              <a:rPr lang="en-US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। </a:t>
            </a:r>
          </a:p>
          <a:p>
            <a:pPr algn="ctr"/>
            <a:r>
              <a:rPr lang="en-US" sz="2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আজীবন</a:t>
            </a:r>
            <a:r>
              <a:rPr lang="en-US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সদস্য</a:t>
            </a:r>
            <a:r>
              <a:rPr lang="en-US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বাংলাদেশ</a:t>
            </a:r>
            <a:r>
              <a:rPr lang="en-US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কম্পিউটার</a:t>
            </a:r>
            <a:r>
              <a:rPr lang="en-US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সোসাইটি</a:t>
            </a:r>
            <a:r>
              <a:rPr lang="en-US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2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ঢাকা</a:t>
            </a:r>
            <a:endParaRPr lang="en-US" sz="2000" dirty="0" smtClean="0">
              <a:solidFill>
                <a:prstClr val="black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2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জেলা</a:t>
            </a:r>
            <a:r>
              <a:rPr lang="en-US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এ্যম্বাসেডর</a:t>
            </a:r>
            <a:r>
              <a:rPr lang="en-US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A2i </a:t>
            </a:r>
            <a:r>
              <a:rPr lang="en-US" sz="2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শিক্ষা</a:t>
            </a:r>
            <a:r>
              <a:rPr lang="en-US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মন্ত্রাণালয়</a:t>
            </a:r>
            <a:endParaRPr lang="en-US" sz="2000" dirty="0" smtClean="0">
              <a:solidFill>
                <a:prstClr val="black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bn-BD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mdorhe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lal@gmail.com</a:t>
            </a:r>
            <a:endParaRPr lang="en-US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n-BD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01770144076 ,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01961326237</a:t>
            </a:r>
            <a:endParaRPr lang="en-US" dirty="0" smtClean="0">
              <a:solidFill>
                <a:prstClr val="black"/>
              </a:solidFill>
              <a:latin typeface="Nikosh" pitchFamily="2" charset="0"/>
              <a:cs typeface="Nikosh" pitchFamily="2" charset="0"/>
            </a:endParaRPr>
          </a:p>
          <a:p>
            <a:endParaRPr lang="en-US" dirty="0" smtClean="0">
              <a:solidFill>
                <a:prstClr val="black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SG" dirty="0">
              <a:solidFill>
                <a:prstClr val="black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292927"/>
            <a:ext cx="3276600" cy="3782291"/>
          </a:xfrm>
        </p:spPr>
      </p:pic>
    </p:spTree>
    <p:extLst>
      <p:ext uri="{BB962C8B-B14F-4D97-AF65-F5344CB8AC3E}">
        <p14:creationId xmlns:p14="http://schemas.microsoft.com/office/powerpoint/2010/main" val="1937208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xit" presetSubtype="0" accel="5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3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74638"/>
            <a:ext cx="4572000" cy="1143000"/>
          </a:xfrm>
        </p:spPr>
        <p:txBody>
          <a:bodyPr/>
          <a:lstStyle/>
          <a:p>
            <a:pPr algn="ctr"/>
            <a:r>
              <a:rPr lang="bn-BD" dirty="0" smtClean="0">
                <a:latin typeface="Nikosh" pitchFamily="2" charset="0"/>
                <a:cs typeface="Nikosh" pitchFamily="2" charset="0"/>
              </a:rPr>
              <a:t>  পাঠ পরিচিতি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828800"/>
            <a:ext cx="5791200" cy="4114800"/>
          </a:xfrm>
        </p:spPr>
        <p:txBody>
          <a:bodyPr/>
          <a:lstStyle/>
          <a:p>
            <a:pPr algn="ctr">
              <a:buNone/>
            </a:pPr>
            <a:r>
              <a:rPr lang="bn-BD" sz="4000" dirty="0" smtClean="0">
                <a:latin typeface="Nikosh" pitchFamily="2" charset="0"/>
                <a:cs typeface="Nikosh" pitchFamily="2" charset="0"/>
              </a:rPr>
              <a:t>শ্রেনীঃ একাদশ/ দ্বাদশ রিভিশন </a:t>
            </a:r>
          </a:p>
          <a:p>
            <a:pPr algn="ctr">
              <a:buNone/>
            </a:pPr>
            <a:r>
              <a:rPr lang="bn-BD" sz="4000" dirty="0" smtClean="0">
                <a:latin typeface="Nikosh" pitchFamily="2" charset="0"/>
                <a:cs typeface="Nikosh" pitchFamily="2" charset="0"/>
              </a:rPr>
              <a:t>তথ্য ও যোগাযোগ প্রযুক্তি বিভাগ</a:t>
            </a:r>
          </a:p>
          <a:p>
            <a:pPr>
              <a:buNone/>
            </a:pPr>
            <a:r>
              <a:rPr lang="bn-BD" sz="4000" dirty="0" smtClean="0">
                <a:latin typeface="Nikosh" pitchFamily="2" charset="0"/>
                <a:cs typeface="Nikosh" pitchFamily="2" charset="0"/>
              </a:rPr>
              <a:t>              তারিখঃ 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২০</a:t>
            </a:r>
            <a:r>
              <a:rPr lang="bn-BD" sz="4000" smtClean="0">
                <a:latin typeface="Nikosh" pitchFamily="2" charset="0"/>
                <a:cs typeface="Nikosh" pitchFamily="2" charset="0"/>
              </a:rPr>
              <a:t>/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১১</a:t>
            </a:r>
            <a:r>
              <a:rPr lang="bn-BD" sz="4000" dirty="0" smtClean="0">
                <a:latin typeface="Nikosh" pitchFamily="2" charset="0"/>
                <a:cs typeface="Nikosh" pitchFamily="2" charset="0"/>
              </a:rPr>
              <a:t>/২০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২০</a:t>
            </a:r>
            <a:r>
              <a:rPr lang="bn-BD" sz="4000" dirty="0" smtClean="0">
                <a:latin typeface="Nikosh" pitchFamily="2" charset="0"/>
                <a:cs typeface="Nikosh" pitchFamily="2" charset="0"/>
              </a:rPr>
              <a:t>  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      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048352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33400"/>
            <a:ext cx="8763000" cy="1143000"/>
          </a:xfrm>
        </p:spPr>
        <p:txBody>
          <a:bodyPr>
            <a:normAutofit/>
          </a:bodyPr>
          <a:lstStyle/>
          <a:p>
            <a:pPr algn="ctr"/>
            <a:r>
              <a:rPr lang="en-US" sz="3000" dirty="0" err="1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এসো</a:t>
            </a:r>
            <a:r>
              <a:rPr lang="en-US" sz="3000" dirty="0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বন্ধুরা</a:t>
            </a:r>
            <a:r>
              <a:rPr lang="en-US" sz="3000" dirty="0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আইসিটি</a:t>
            </a:r>
            <a:r>
              <a:rPr lang="en-US" sz="3000" dirty="0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শব্দ</a:t>
            </a:r>
            <a:r>
              <a:rPr lang="en-US" sz="3000" dirty="0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ভান্ডার</a:t>
            </a:r>
            <a:r>
              <a:rPr lang="en-US" sz="3000" dirty="0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নিয়ে</a:t>
            </a:r>
            <a:r>
              <a:rPr lang="en-US" sz="3000" dirty="0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আমার</a:t>
            </a:r>
            <a:r>
              <a:rPr lang="en-US" sz="3000" dirty="0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3000" dirty="0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ভিডিও</a:t>
            </a:r>
            <a:r>
              <a:rPr lang="en-US" sz="3000" dirty="0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ক্লাস</a:t>
            </a:r>
            <a:r>
              <a:rPr lang="en-US" sz="3000" dirty="0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দেখ</a:t>
            </a:r>
            <a:r>
              <a:rPr lang="en-US" sz="3000" dirty="0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dirty="0">
                <a:latin typeface="Times New Roman"/>
                <a:ea typeface="Calibri"/>
              </a:rPr>
              <a:t>https://youtu.be/QDAwthsRQ0Y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844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763000" cy="1143000"/>
          </a:xfrm>
        </p:spPr>
        <p:txBody>
          <a:bodyPr/>
          <a:lstStyle/>
          <a:p>
            <a:pPr algn="ctr"/>
            <a:r>
              <a:rPr lang="en-US" sz="3600" dirty="0" err="1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আইসিটি</a:t>
            </a:r>
            <a:r>
              <a:rPr lang="en-US" sz="3600" dirty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তথ্য</a:t>
            </a:r>
            <a:r>
              <a:rPr lang="en-US" sz="3600" dirty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ভান্ডার</a:t>
            </a:r>
            <a:r>
              <a:rPr lang="en-US" sz="3600" dirty="0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হতে</a:t>
            </a:r>
            <a:r>
              <a:rPr lang="en-US" sz="3600" dirty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শব্দ</a:t>
            </a:r>
            <a:r>
              <a:rPr lang="en-US" sz="3600" dirty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নিয়ে</a:t>
            </a:r>
            <a:r>
              <a:rPr lang="en-US" sz="3600" dirty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 </a:t>
            </a:r>
            <a:r>
              <a:rPr lang="en-US" sz="3600" dirty="0" err="1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খেলতে</a:t>
            </a:r>
            <a:r>
              <a:rPr lang="en-US" sz="3600" dirty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খেলতে</a:t>
            </a:r>
            <a:r>
              <a:rPr lang="en-US" sz="3600" dirty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শেখা</a:t>
            </a:r>
            <a:r>
              <a:rPr lang="en-US" sz="3600" dirty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VHLL &amp; VHS=</a:t>
            </a:r>
          </a:p>
          <a:p>
            <a:pPr marL="0" indent="0">
              <a:buNone/>
            </a:pPr>
            <a:r>
              <a:rPr lang="en-US" dirty="0" smtClean="0"/>
              <a:t>V=  VERY </a:t>
            </a:r>
          </a:p>
          <a:p>
            <a:pPr marL="0" indent="0">
              <a:buNone/>
            </a:pPr>
            <a:r>
              <a:rPr lang="en-US" dirty="0" smtClean="0"/>
              <a:t>H= HIGH</a:t>
            </a:r>
          </a:p>
          <a:p>
            <a:pPr mar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L= LEVEL</a:t>
            </a:r>
          </a:p>
          <a:p>
            <a:pPr mar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L=  LANGUAGE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Clr>
                <a:srgbClr val="0BD0D9"/>
              </a:buClr>
              <a:buNone/>
            </a:pPr>
            <a:r>
              <a:rPr lang="en-US" dirty="0" smtClean="0">
                <a:solidFill>
                  <a:prstClr val="black"/>
                </a:solidFill>
              </a:rPr>
              <a:t>&amp;</a:t>
            </a:r>
          </a:p>
          <a:p>
            <a:pPr marL="0" lvl="0" indent="0">
              <a:buClr>
                <a:srgbClr val="0BD0D9"/>
              </a:buClr>
              <a:buNone/>
            </a:pPr>
            <a:r>
              <a:rPr lang="en-US" dirty="0" smtClean="0">
                <a:solidFill>
                  <a:prstClr val="black"/>
                </a:solidFill>
              </a:rPr>
              <a:t>V=  VIDEO</a:t>
            </a:r>
          </a:p>
          <a:p>
            <a:pPr marL="0" lvl="0" indent="0">
              <a:buClr>
                <a:srgbClr val="0BD0D9"/>
              </a:buClr>
              <a:buNone/>
            </a:pPr>
            <a:r>
              <a:rPr lang="en-US" dirty="0" smtClean="0">
                <a:solidFill>
                  <a:prstClr val="black"/>
                </a:solidFill>
              </a:rPr>
              <a:t>H=  HOME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Clr>
                <a:srgbClr val="0BD0D9"/>
              </a:buClr>
              <a:buNone/>
            </a:pPr>
            <a:r>
              <a:rPr lang="en-US" dirty="0" smtClean="0">
                <a:solidFill>
                  <a:prstClr val="black"/>
                </a:solidFill>
              </a:rPr>
              <a:t>S</a:t>
            </a:r>
            <a:r>
              <a:rPr lang="en-US" smtClean="0">
                <a:solidFill>
                  <a:prstClr val="black"/>
                </a:solidFill>
              </a:rPr>
              <a:t>=  SYSTEM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Clr>
                <a:srgbClr val="0BD0D9"/>
              </a:buClr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514350" lvl="0" indent="-514350">
              <a:buClr>
                <a:srgbClr val="0BD0D9"/>
              </a:buClr>
              <a:buAutoNum type="arabicPeriod"/>
            </a:pPr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75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304800"/>
            <a:ext cx="3352800" cy="1143000"/>
          </a:xfrm>
        </p:spPr>
        <p:txBody>
          <a:bodyPr/>
          <a:lstStyle/>
          <a:p>
            <a:pPr algn="ctr"/>
            <a:r>
              <a:rPr lang="bn-BD" dirty="0" smtClean="0">
                <a:latin typeface="Nikosh" pitchFamily="2" charset="0"/>
                <a:cs typeface="Nikosh" pitchFamily="2" charset="0"/>
              </a:rPr>
              <a:t> ধন্যবাদ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10" name="Content Placeholder 9" descr="images1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4227" y="2684948"/>
            <a:ext cx="2029345" cy="2029345"/>
          </a:xfrm>
        </p:spPr>
      </p:pic>
      <p:pic>
        <p:nvPicPr>
          <p:cNvPr id="8" name="Content Placeholder 3" descr="images32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8461" y="2849328"/>
            <a:ext cx="2181878" cy="141548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178</TotalTime>
  <Words>111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Theme1</vt:lpstr>
      <vt:lpstr>1_Office Theme</vt:lpstr>
      <vt:lpstr>শুভেচ্ছা/ স্বাগতম </vt:lpstr>
      <vt:lpstr>শিক্ষক পরিচিতি</vt:lpstr>
      <vt:lpstr>  পাঠ পরিচিতি</vt:lpstr>
      <vt:lpstr>এসো বন্ধুরা আইসিটি শব্দ ভান্ডার নিয়ে আমার একটি ভিডিও ক্লাস দেখ </vt:lpstr>
      <vt:lpstr>আইসিটি তথ্য ভান্ডার হতে শব্দ নিয়ে  খেলতে খেলতে শেখা  </vt:lpstr>
      <vt:lpstr> ধন্যবাদ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 / স্বাগতম</dc:title>
  <dc:creator>USER</dc:creator>
  <cp:lastModifiedBy>Windows User</cp:lastModifiedBy>
  <cp:revision>79</cp:revision>
  <dcterms:created xsi:type="dcterms:W3CDTF">2006-08-16T00:00:00Z</dcterms:created>
  <dcterms:modified xsi:type="dcterms:W3CDTF">2021-01-14T10:05:19Z</dcterms:modified>
</cp:coreProperties>
</file>