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4" r:id="rId9"/>
    <p:sldId id="285" r:id="rId10"/>
    <p:sldId id="286" r:id="rId11"/>
    <p:sldId id="271" r:id="rId12"/>
    <p:sldId id="287" r:id="rId13"/>
    <p:sldId id="288" r:id="rId14"/>
    <p:sldId id="289" r:id="rId15"/>
    <p:sldId id="274" r:id="rId16"/>
    <p:sldId id="290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u Hanif" userId="027c784977e31dd6" providerId="LiveId" clId="{882E7DA7-7ACD-8947-87ED-5A7CA2958ECB}"/>
    <pc:docChg chg="custSel addSld modSld sldOrd">
      <pc:chgData name="Abu Hanif" userId="027c784977e31dd6" providerId="LiveId" clId="{882E7DA7-7ACD-8947-87ED-5A7CA2958ECB}" dt="2021-01-07T02:11:45.311" v="195" actId="20577"/>
      <pc:docMkLst>
        <pc:docMk/>
      </pc:docMkLst>
      <pc:sldChg chg="addSp delSp modSp mod setBg modClrScheme chgLayout">
        <pc:chgData name="Abu Hanif" userId="027c784977e31dd6" providerId="LiveId" clId="{882E7DA7-7ACD-8947-87ED-5A7CA2958ECB}" dt="2021-01-07T02:08:57.281" v="145" actId="700"/>
        <pc:sldMkLst>
          <pc:docMk/>
          <pc:sldMk cId="790613235" sldId="256"/>
        </pc:sldMkLst>
        <pc:spChg chg="mod ord">
          <ac:chgData name="Abu Hanif" userId="027c784977e31dd6" providerId="LiveId" clId="{882E7DA7-7ACD-8947-87ED-5A7CA2958ECB}" dt="2021-01-07T02:08:57.281" v="145" actId="700"/>
          <ac:spMkLst>
            <pc:docMk/>
            <pc:sldMk cId="790613235" sldId="256"/>
            <ac:spMk id="2" creationId="{C04EA3CE-C9E4-8244-A060-9E366E4E7A36}"/>
          </ac:spMkLst>
        </pc:spChg>
        <pc:spChg chg="del">
          <ac:chgData name="Abu Hanif" userId="027c784977e31dd6" providerId="LiveId" clId="{882E7DA7-7ACD-8947-87ED-5A7CA2958ECB}" dt="2021-01-06T18:31:23.883" v="19" actId="478"/>
          <ac:spMkLst>
            <pc:docMk/>
            <pc:sldMk cId="790613235" sldId="256"/>
            <ac:spMk id="3" creationId="{305C0A5B-48E8-6D45-A9A5-56B3AF07D66F}"/>
          </ac:spMkLst>
        </pc:spChg>
        <pc:spChg chg="add del">
          <ac:chgData name="Abu Hanif" userId="027c784977e31dd6" providerId="LiveId" clId="{882E7DA7-7ACD-8947-87ED-5A7CA2958ECB}" dt="2021-01-06T18:31:05.867" v="18" actId="478"/>
          <ac:spMkLst>
            <pc:docMk/>
            <pc:sldMk cId="790613235" sldId="256"/>
            <ac:spMk id="5" creationId="{0F03F3A7-A87A-7E4F-A729-394AB5D063EC}"/>
          </ac:spMkLst>
        </pc:spChg>
        <pc:picChg chg="add mod">
          <ac:chgData name="Abu Hanif" userId="027c784977e31dd6" providerId="LiveId" clId="{882E7DA7-7ACD-8947-87ED-5A7CA2958ECB}" dt="2021-01-06T18:34:10.659" v="29" actId="14100"/>
          <ac:picMkLst>
            <pc:docMk/>
            <pc:sldMk cId="790613235" sldId="256"/>
            <ac:picMk id="6" creationId="{FDC505D5-9477-E046-822D-B86F01482B2F}"/>
          </ac:picMkLst>
        </pc:picChg>
      </pc:sldChg>
      <pc:sldChg chg="delSp modSp new mod ord setBg">
        <pc:chgData name="Abu Hanif" userId="027c784977e31dd6" providerId="LiveId" clId="{882E7DA7-7ACD-8947-87ED-5A7CA2958ECB}" dt="2021-01-07T02:09:46.571" v="150" actId="1076"/>
        <pc:sldMkLst>
          <pc:docMk/>
          <pc:sldMk cId="4102251085" sldId="257"/>
        </pc:sldMkLst>
        <pc:spChg chg="del">
          <ac:chgData name="Abu Hanif" userId="027c784977e31dd6" providerId="LiveId" clId="{882E7DA7-7ACD-8947-87ED-5A7CA2958ECB}" dt="2021-01-06T18:41:14.182" v="130" actId="478"/>
          <ac:spMkLst>
            <pc:docMk/>
            <pc:sldMk cId="4102251085" sldId="257"/>
            <ac:spMk id="2" creationId="{B9DBD668-A255-FD49-B6BD-0FBFFC5B2C37}"/>
          </ac:spMkLst>
        </pc:spChg>
        <pc:spChg chg="mod">
          <ac:chgData name="Abu Hanif" userId="027c784977e31dd6" providerId="LiveId" clId="{882E7DA7-7ACD-8947-87ED-5A7CA2958ECB}" dt="2021-01-06T18:42:38.225" v="138" actId="255"/>
          <ac:spMkLst>
            <pc:docMk/>
            <pc:sldMk cId="4102251085" sldId="257"/>
            <ac:spMk id="3" creationId="{C13A76EE-D757-DD4D-A6C9-7452324FD18E}"/>
          </ac:spMkLst>
        </pc:spChg>
      </pc:sldChg>
      <pc:sldChg chg="new">
        <pc:chgData name="Abu Hanif" userId="027c784977e31dd6" providerId="LiveId" clId="{882E7DA7-7ACD-8947-87ED-5A7CA2958ECB}" dt="2021-01-07T02:09:07.013" v="146" actId="680"/>
        <pc:sldMkLst>
          <pc:docMk/>
          <pc:sldMk cId="2791046297" sldId="258"/>
        </pc:sldMkLst>
      </pc:sldChg>
      <pc:sldChg chg="new">
        <pc:chgData name="Abu Hanif" userId="027c784977e31dd6" providerId="LiveId" clId="{882E7DA7-7ACD-8947-87ED-5A7CA2958ECB}" dt="2021-01-07T02:09:09.255" v="147" actId="680"/>
        <pc:sldMkLst>
          <pc:docMk/>
          <pc:sldMk cId="1683990779" sldId="259"/>
        </pc:sldMkLst>
      </pc:sldChg>
      <pc:sldChg chg="new">
        <pc:chgData name="Abu Hanif" userId="027c784977e31dd6" providerId="LiveId" clId="{882E7DA7-7ACD-8947-87ED-5A7CA2958ECB}" dt="2021-01-07T02:09:10.139" v="148" actId="680"/>
        <pc:sldMkLst>
          <pc:docMk/>
          <pc:sldMk cId="253819780" sldId="260"/>
        </pc:sldMkLst>
      </pc:sldChg>
      <pc:sldChg chg="new">
        <pc:chgData name="Abu Hanif" userId="027c784977e31dd6" providerId="LiveId" clId="{882E7DA7-7ACD-8947-87ED-5A7CA2958ECB}" dt="2021-01-07T02:09:12.840" v="149" actId="680"/>
        <pc:sldMkLst>
          <pc:docMk/>
          <pc:sldMk cId="327379644" sldId="261"/>
        </pc:sldMkLst>
      </pc:sldChg>
      <pc:sldChg chg="new">
        <pc:chgData name="Abu Hanif" userId="027c784977e31dd6" providerId="LiveId" clId="{882E7DA7-7ACD-8947-87ED-5A7CA2958ECB}" dt="2021-01-07T02:10:00.898" v="151" actId="680"/>
        <pc:sldMkLst>
          <pc:docMk/>
          <pc:sldMk cId="1731103955" sldId="262"/>
        </pc:sldMkLst>
      </pc:sldChg>
      <pc:sldChg chg="addSp modSp new">
        <pc:chgData name="Abu Hanif" userId="027c784977e31dd6" providerId="LiveId" clId="{882E7DA7-7ACD-8947-87ED-5A7CA2958ECB}" dt="2021-01-07T02:11:45.311" v="195" actId="20577"/>
        <pc:sldMkLst>
          <pc:docMk/>
          <pc:sldMk cId="4229650365" sldId="263"/>
        </pc:sldMkLst>
        <pc:spChg chg="add mod">
          <ac:chgData name="Abu Hanif" userId="027c784977e31dd6" providerId="LiveId" clId="{882E7DA7-7ACD-8947-87ED-5A7CA2958ECB}" dt="2021-01-07T02:11:45.311" v="195" actId="20577"/>
          <ac:spMkLst>
            <pc:docMk/>
            <pc:sldMk cId="4229650365" sldId="263"/>
            <ac:spMk id="2" creationId="{06414172-6CE7-5948-B55E-BEBD5D4395F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7458F-157E-4DB7-BF87-0A515C8CD91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A9E14A-F666-4984-9BCC-5D0BBCA5AA2A}">
      <dgm:prSet phldrT="[Text]"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বিরাম চিহ্নঃ </a:t>
          </a:r>
          <a:endParaRPr lang="en-US" dirty="0"/>
        </a:p>
      </dgm:t>
    </dgm:pt>
    <dgm:pt modelId="{DCCBF1BE-96FD-4BD1-ABA9-BEC028058D3C}" type="parTrans" cxnId="{66F356F6-B44A-474B-ACB7-B3035AF35374}">
      <dgm:prSet/>
      <dgm:spPr/>
      <dgm:t>
        <a:bodyPr/>
        <a:lstStyle/>
        <a:p>
          <a:endParaRPr lang="en-US"/>
        </a:p>
      </dgm:t>
    </dgm:pt>
    <dgm:pt modelId="{15A52809-FF2E-43CD-AD4A-E161EA5DFE29}" type="sibTrans" cxnId="{66F356F6-B44A-474B-ACB7-B3035AF35374}">
      <dgm:prSet/>
      <dgm:spPr/>
      <dgm:t>
        <a:bodyPr/>
        <a:lstStyle/>
        <a:p>
          <a:endParaRPr lang="en-US"/>
        </a:p>
      </dgm:t>
    </dgm:pt>
    <dgm:pt modelId="{FCA278AF-6499-45DA-8169-6171EA16FD68}">
      <dgm:prSet phldrT="[Text]" custT="1"/>
      <dgm:spPr/>
      <dgm:t>
        <a:bodyPr/>
        <a:lstStyle/>
        <a:p>
          <a:r>
            <a:rPr lang="bn-IN" sz="4000" dirty="0" smtClean="0"/>
            <a:t>।</a:t>
          </a:r>
          <a:endParaRPr lang="en-US" sz="4000" dirty="0"/>
        </a:p>
      </dgm:t>
    </dgm:pt>
    <dgm:pt modelId="{C9033F31-3E92-4299-B50A-C91CC9C5C158}" type="parTrans" cxnId="{E324D92C-B127-4045-A9C4-707DCE71E038}">
      <dgm:prSet/>
      <dgm:spPr/>
      <dgm:t>
        <a:bodyPr/>
        <a:lstStyle/>
        <a:p>
          <a:endParaRPr lang="en-US"/>
        </a:p>
      </dgm:t>
    </dgm:pt>
    <dgm:pt modelId="{AC72719F-71A8-4CA3-A326-75035C4D7798}" type="sibTrans" cxnId="{E324D92C-B127-4045-A9C4-707DCE71E038}">
      <dgm:prSet/>
      <dgm:spPr/>
      <dgm:t>
        <a:bodyPr/>
        <a:lstStyle/>
        <a:p>
          <a:endParaRPr lang="en-US"/>
        </a:p>
      </dgm:t>
    </dgm:pt>
    <dgm:pt modelId="{7D4C9B27-ECBE-4C68-BDFF-12596860EFD8}">
      <dgm:prSet phldrT="[Text]" custT="1"/>
      <dgm:spPr/>
      <dgm:t>
        <a:bodyPr/>
        <a:lstStyle/>
        <a:p>
          <a:r>
            <a:rPr lang="bn-IN" sz="5400" dirty="0" smtClean="0"/>
            <a:t>,</a:t>
          </a:r>
          <a:endParaRPr lang="en-US" sz="5400" dirty="0"/>
        </a:p>
      </dgm:t>
    </dgm:pt>
    <dgm:pt modelId="{E6D1E4C0-CCD9-418D-9742-B7CED441B2B5}" type="parTrans" cxnId="{B49638D0-F276-4E81-85D2-560405958D36}">
      <dgm:prSet/>
      <dgm:spPr/>
      <dgm:t>
        <a:bodyPr/>
        <a:lstStyle/>
        <a:p>
          <a:endParaRPr lang="en-US"/>
        </a:p>
      </dgm:t>
    </dgm:pt>
    <dgm:pt modelId="{59A1B29B-BBAF-4C94-B621-F01A14A11A34}" type="sibTrans" cxnId="{B49638D0-F276-4E81-85D2-560405958D36}">
      <dgm:prSet/>
      <dgm:spPr/>
      <dgm:t>
        <a:bodyPr/>
        <a:lstStyle/>
        <a:p>
          <a:endParaRPr lang="en-US"/>
        </a:p>
      </dgm:t>
    </dgm:pt>
    <dgm:pt modelId="{F932CE2C-671D-4C94-A098-EED73916ABB8}">
      <dgm:prSet phldrT="[Text]" custT="1"/>
      <dgm:spPr/>
      <dgm:t>
        <a:bodyPr/>
        <a:lstStyle/>
        <a:p>
          <a:r>
            <a:rPr lang="bn-IN" sz="4000" dirty="0" smtClean="0"/>
            <a:t>?</a:t>
          </a:r>
          <a:endParaRPr lang="en-US" sz="4000" dirty="0"/>
        </a:p>
      </dgm:t>
    </dgm:pt>
    <dgm:pt modelId="{7D770BB5-E3D4-49CC-8408-F9E591B4C2E8}" type="parTrans" cxnId="{4562A520-560C-4268-95F9-080174D166A4}">
      <dgm:prSet/>
      <dgm:spPr/>
      <dgm:t>
        <a:bodyPr/>
        <a:lstStyle/>
        <a:p>
          <a:endParaRPr lang="en-US"/>
        </a:p>
      </dgm:t>
    </dgm:pt>
    <dgm:pt modelId="{926C1FAB-A6A3-4BE2-9149-1B3AE662B9DB}" type="sibTrans" cxnId="{4562A520-560C-4268-95F9-080174D166A4}">
      <dgm:prSet/>
      <dgm:spPr/>
      <dgm:t>
        <a:bodyPr/>
        <a:lstStyle/>
        <a:p>
          <a:endParaRPr lang="en-US"/>
        </a:p>
      </dgm:t>
    </dgm:pt>
    <dgm:pt modelId="{5099F995-0EC3-4819-97DA-DD4CE7502A46}">
      <dgm:prSet phldrT="[Text]" custT="1"/>
      <dgm:spPr/>
      <dgm:t>
        <a:bodyPr/>
        <a:lstStyle/>
        <a:p>
          <a:r>
            <a:rPr lang="bn-IN" sz="6000" dirty="0" smtClean="0"/>
            <a:t>!</a:t>
          </a:r>
          <a:endParaRPr lang="en-US" sz="6000" dirty="0"/>
        </a:p>
      </dgm:t>
    </dgm:pt>
    <dgm:pt modelId="{3F78A341-E163-48BA-B1B3-3FD8F587DDBA}" type="parTrans" cxnId="{C45A8332-10B8-4855-BB88-EE0BA588C36D}">
      <dgm:prSet/>
      <dgm:spPr/>
      <dgm:t>
        <a:bodyPr/>
        <a:lstStyle/>
        <a:p>
          <a:endParaRPr lang="en-US"/>
        </a:p>
      </dgm:t>
    </dgm:pt>
    <dgm:pt modelId="{EE11157F-5BD6-46B9-91AD-703153E2B670}" type="sibTrans" cxnId="{C45A8332-10B8-4855-BB88-EE0BA588C36D}">
      <dgm:prSet/>
      <dgm:spPr/>
      <dgm:t>
        <a:bodyPr/>
        <a:lstStyle/>
        <a:p>
          <a:endParaRPr lang="en-US"/>
        </a:p>
      </dgm:t>
    </dgm:pt>
    <dgm:pt modelId="{B30A6A26-CF1E-4A35-AD36-C418F3FD3AC0}">
      <dgm:prSet phldrT="[Text]" custT="1"/>
      <dgm:spPr/>
      <dgm:t>
        <a:bodyPr/>
        <a:lstStyle/>
        <a:p>
          <a:r>
            <a:rPr lang="bn-IN" sz="3200" dirty="0" smtClean="0"/>
            <a:t>ঃ</a:t>
          </a:r>
        </a:p>
        <a:p>
          <a:endParaRPr lang="en-US" sz="2100" dirty="0"/>
        </a:p>
      </dgm:t>
    </dgm:pt>
    <dgm:pt modelId="{230D0059-3B41-4F86-95CD-EBBC5DF9E32D}" type="parTrans" cxnId="{934BA9A4-1CD7-4732-BBC2-B30A23509434}">
      <dgm:prSet/>
      <dgm:spPr/>
      <dgm:t>
        <a:bodyPr/>
        <a:lstStyle/>
        <a:p>
          <a:endParaRPr lang="en-US"/>
        </a:p>
      </dgm:t>
    </dgm:pt>
    <dgm:pt modelId="{20DAFA32-D4C6-4EB7-9607-CED862B7F33C}" type="sibTrans" cxnId="{934BA9A4-1CD7-4732-BBC2-B30A23509434}">
      <dgm:prSet/>
      <dgm:spPr/>
      <dgm:t>
        <a:bodyPr/>
        <a:lstStyle/>
        <a:p>
          <a:endParaRPr lang="en-US"/>
        </a:p>
      </dgm:t>
    </dgm:pt>
    <dgm:pt modelId="{DE448C04-ECF2-4A9D-97BA-8FC4DA4A3D73}">
      <dgm:prSet phldrT="[Text]"/>
      <dgm:spPr/>
      <dgm:t>
        <a:bodyPr/>
        <a:lstStyle/>
        <a:p>
          <a:r>
            <a:rPr lang="bn-IN" dirty="0" smtClean="0"/>
            <a:t>;</a:t>
          </a:r>
          <a:endParaRPr lang="en-US" dirty="0"/>
        </a:p>
      </dgm:t>
    </dgm:pt>
    <dgm:pt modelId="{D233E1F8-3A30-4A6E-A140-3F1A95E39EAB}" type="parTrans" cxnId="{EE69CD80-C3DC-457B-A58F-5F4CFA6A4058}">
      <dgm:prSet/>
      <dgm:spPr/>
      <dgm:t>
        <a:bodyPr/>
        <a:lstStyle/>
        <a:p>
          <a:endParaRPr lang="en-US"/>
        </a:p>
      </dgm:t>
    </dgm:pt>
    <dgm:pt modelId="{2DE2FAF5-16C5-4DC8-92B5-840A415EB080}" type="sibTrans" cxnId="{EE69CD80-C3DC-457B-A58F-5F4CFA6A4058}">
      <dgm:prSet/>
      <dgm:spPr/>
      <dgm:t>
        <a:bodyPr/>
        <a:lstStyle/>
        <a:p>
          <a:endParaRPr lang="en-US"/>
        </a:p>
      </dgm:t>
    </dgm:pt>
    <dgm:pt modelId="{001B3840-DBAF-43E1-B781-81CBD6B91AD5}">
      <dgm:prSet phldrT="[Text]"/>
      <dgm:spPr/>
      <dgm:t>
        <a:bodyPr/>
        <a:lstStyle/>
        <a:p>
          <a:r>
            <a:rPr lang="bn-IN" dirty="0" smtClean="0"/>
            <a:t>‘</a:t>
          </a:r>
          <a:endParaRPr lang="en-US" dirty="0"/>
        </a:p>
      </dgm:t>
    </dgm:pt>
    <dgm:pt modelId="{32BE95A0-7320-4430-B365-6922B6434ED3}" type="parTrans" cxnId="{0229C546-DF3E-4472-AD00-8C2F7AC25582}">
      <dgm:prSet/>
      <dgm:spPr/>
      <dgm:t>
        <a:bodyPr/>
        <a:lstStyle/>
        <a:p>
          <a:endParaRPr lang="en-US"/>
        </a:p>
      </dgm:t>
    </dgm:pt>
    <dgm:pt modelId="{2049AFFB-8A42-4A62-AF9F-211C390CEDDF}" type="sibTrans" cxnId="{0229C546-DF3E-4472-AD00-8C2F7AC25582}">
      <dgm:prSet/>
      <dgm:spPr/>
      <dgm:t>
        <a:bodyPr/>
        <a:lstStyle/>
        <a:p>
          <a:endParaRPr lang="en-US"/>
        </a:p>
      </dgm:t>
    </dgm:pt>
    <dgm:pt modelId="{6B21FEF1-74BD-4CB0-9AF5-313E81EB7429}">
      <dgm:prSet phldrT="[Text]"/>
      <dgm:spPr/>
      <dgm:t>
        <a:bodyPr/>
        <a:lstStyle/>
        <a:p>
          <a:r>
            <a:rPr lang="bn-IN" dirty="0" smtClean="0"/>
            <a:t>-</a:t>
          </a:r>
          <a:endParaRPr lang="en-US" dirty="0"/>
        </a:p>
      </dgm:t>
    </dgm:pt>
    <dgm:pt modelId="{59E03542-3D14-4056-8814-4644D9F6E22B}" type="parTrans" cxnId="{936DB875-54B5-4694-A431-EC64B38C2214}">
      <dgm:prSet/>
      <dgm:spPr/>
      <dgm:t>
        <a:bodyPr/>
        <a:lstStyle/>
        <a:p>
          <a:endParaRPr lang="en-US"/>
        </a:p>
      </dgm:t>
    </dgm:pt>
    <dgm:pt modelId="{7D9B81F0-BC9F-41F8-BA76-0E5331BD0309}" type="sibTrans" cxnId="{936DB875-54B5-4694-A431-EC64B38C2214}">
      <dgm:prSet/>
      <dgm:spPr/>
      <dgm:t>
        <a:bodyPr/>
        <a:lstStyle/>
        <a:p>
          <a:endParaRPr lang="en-US"/>
        </a:p>
      </dgm:t>
    </dgm:pt>
    <dgm:pt modelId="{C1EC87DB-2FD3-49C4-A629-20F383C97B7B}" type="pres">
      <dgm:prSet presAssocID="{E3E7458F-157E-4DB7-BF87-0A515C8CD9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FA8B0C-F314-4F5D-A525-B06D931DC541}" type="pres">
      <dgm:prSet presAssocID="{B1A9E14A-F666-4984-9BCC-5D0BBCA5AA2A}" presName="centerShape" presStyleLbl="node0" presStyleIdx="0" presStyleCnt="1"/>
      <dgm:spPr/>
      <dgm:t>
        <a:bodyPr/>
        <a:lstStyle/>
        <a:p>
          <a:endParaRPr lang="en-US"/>
        </a:p>
      </dgm:t>
    </dgm:pt>
    <dgm:pt modelId="{A06F57E4-94C4-48AB-88A7-64D2E513AE9D}" type="pres">
      <dgm:prSet presAssocID="{C9033F31-3E92-4299-B50A-C91CC9C5C158}" presName="Name9" presStyleLbl="parChTrans1D2" presStyleIdx="0" presStyleCnt="8"/>
      <dgm:spPr/>
      <dgm:t>
        <a:bodyPr/>
        <a:lstStyle/>
        <a:p>
          <a:endParaRPr lang="en-US"/>
        </a:p>
      </dgm:t>
    </dgm:pt>
    <dgm:pt modelId="{7E9D6D56-2A26-4C03-AF1D-3871FA4BAEB1}" type="pres">
      <dgm:prSet presAssocID="{C9033F31-3E92-4299-B50A-C91CC9C5C158}" presName="connTx" presStyleLbl="parChTrans1D2" presStyleIdx="0" presStyleCnt="8"/>
      <dgm:spPr/>
      <dgm:t>
        <a:bodyPr/>
        <a:lstStyle/>
        <a:p>
          <a:endParaRPr lang="en-US"/>
        </a:p>
      </dgm:t>
    </dgm:pt>
    <dgm:pt modelId="{256A77B7-5BD5-4DFF-B0FD-8EEB25A333A0}" type="pres">
      <dgm:prSet presAssocID="{FCA278AF-6499-45DA-8169-6171EA16FD6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623CE-ED17-44C1-8498-AF0637BACEFC}" type="pres">
      <dgm:prSet presAssocID="{E6D1E4C0-CCD9-418D-9742-B7CED441B2B5}" presName="Name9" presStyleLbl="parChTrans1D2" presStyleIdx="1" presStyleCnt="8"/>
      <dgm:spPr/>
      <dgm:t>
        <a:bodyPr/>
        <a:lstStyle/>
        <a:p>
          <a:endParaRPr lang="en-US"/>
        </a:p>
      </dgm:t>
    </dgm:pt>
    <dgm:pt modelId="{1E75D912-4169-4014-837E-31938424298C}" type="pres">
      <dgm:prSet presAssocID="{E6D1E4C0-CCD9-418D-9742-B7CED441B2B5}" presName="connTx" presStyleLbl="parChTrans1D2" presStyleIdx="1" presStyleCnt="8"/>
      <dgm:spPr/>
      <dgm:t>
        <a:bodyPr/>
        <a:lstStyle/>
        <a:p>
          <a:endParaRPr lang="en-US"/>
        </a:p>
      </dgm:t>
    </dgm:pt>
    <dgm:pt modelId="{F6DEC55D-04E7-4C2C-8F55-5DC40299DA83}" type="pres">
      <dgm:prSet presAssocID="{7D4C9B27-ECBE-4C68-BDFF-12596860EFD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F5337-3926-4A62-8E54-E4507438D6C7}" type="pres">
      <dgm:prSet presAssocID="{7D770BB5-E3D4-49CC-8408-F9E591B4C2E8}" presName="Name9" presStyleLbl="parChTrans1D2" presStyleIdx="2" presStyleCnt="8"/>
      <dgm:spPr/>
      <dgm:t>
        <a:bodyPr/>
        <a:lstStyle/>
        <a:p>
          <a:endParaRPr lang="en-US"/>
        </a:p>
      </dgm:t>
    </dgm:pt>
    <dgm:pt modelId="{04239708-90FF-4A59-A131-4927653A86FE}" type="pres">
      <dgm:prSet presAssocID="{7D770BB5-E3D4-49CC-8408-F9E591B4C2E8}" presName="connTx" presStyleLbl="parChTrans1D2" presStyleIdx="2" presStyleCnt="8"/>
      <dgm:spPr/>
      <dgm:t>
        <a:bodyPr/>
        <a:lstStyle/>
        <a:p>
          <a:endParaRPr lang="en-US"/>
        </a:p>
      </dgm:t>
    </dgm:pt>
    <dgm:pt modelId="{D8487B88-C4B5-42B7-9BFA-24B7EB6906E8}" type="pres">
      <dgm:prSet presAssocID="{F932CE2C-671D-4C94-A098-EED73916ABB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20453-ACE6-4679-BCFE-7054A40E4323}" type="pres">
      <dgm:prSet presAssocID="{230D0059-3B41-4F86-95CD-EBBC5DF9E32D}" presName="Name9" presStyleLbl="parChTrans1D2" presStyleIdx="3" presStyleCnt="8"/>
      <dgm:spPr/>
      <dgm:t>
        <a:bodyPr/>
        <a:lstStyle/>
        <a:p>
          <a:endParaRPr lang="en-US"/>
        </a:p>
      </dgm:t>
    </dgm:pt>
    <dgm:pt modelId="{4A98D1D6-9CA5-42BF-AF36-98BEEA694195}" type="pres">
      <dgm:prSet presAssocID="{230D0059-3B41-4F86-95CD-EBBC5DF9E32D}" presName="connTx" presStyleLbl="parChTrans1D2" presStyleIdx="3" presStyleCnt="8"/>
      <dgm:spPr/>
      <dgm:t>
        <a:bodyPr/>
        <a:lstStyle/>
        <a:p>
          <a:endParaRPr lang="en-US"/>
        </a:p>
      </dgm:t>
    </dgm:pt>
    <dgm:pt modelId="{16E0476C-453C-421B-ABFB-239449026800}" type="pres">
      <dgm:prSet presAssocID="{B30A6A26-CF1E-4A35-AD36-C418F3FD3AC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679B2-87FF-456D-A414-9A2A38466195}" type="pres">
      <dgm:prSet presAssocID="{3F78A341-E163-48BA-B1B3-3FD8F587DDBA}" presName="Name9" presStyleLbl="parChTrans1D2" presStyleIdx="4" presStyleCnt="8"/>
      <dgm:spPr/>
      <dgm:t>
        <a:bodyPr/>
        <a:lstStyle/>
        <a:p>
          <a:endParaRPr lang="en-US"/>
        </a:p>
      </dgm:t>
    </dgm:pt>
    <dgm:pt modelId="{EE24EF69-6733-4AE4-80DF-859D03FF3355}" type="pres">
      <dgm:prSet presAssocID="{3F78A341-E163-48BA-B1B3-3FD8F587DDBA}" presName="connTx" presStyleLbl="parChTrans1D2" presStyleIdx="4" presStyleCnt="8"/>
      <dgm:spPr/>
      <dgm:t>
        <a:bodyPr/>
        <a:lstStyle/>
        <a:p>
          <a:endParaRPr lang="en-US"/>
        </a:p>
      </dgm:t>
    </dgm:pt>
    <dgm:pt modelId="{6D25392D-823E-49E8-B034-6FEDDC808C70}" type="pres">
      <dgm:prSet presAssocID="{5099F995-0EC3-4819-97DA-DD4CE7502A4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CEE2E-1FA9-44BC-8E2D-0CC4DE0CFBAC}" type="pres">
      <dgm:prSet presAssocID="{D233E1F8-3A30-4A6E-A140-3F1A95E39EAB}" presName="Name9" presStyleLbl="parChTrans1D2" presStyleIdx="5" presStyleCnt="8"/>
      <dgm:spPr/>
      <dgm:t>
        <a:bodyPr/>
        <a:lstStyle/>
        <a:p>
          <a:endParaRPr lang="en-US"/>
        </a:p>
      </dgm:t>
    </dgm:pt>
    <dgm:pt modelId="{A7383473-5F46-4DB3-83F4-CC2BB0DF6C06}" type="pres">
      <dgm:prSet presAssocID="{D233E1F8-3A30-4A6E-A140-3F1A95E39EAB}" presName="connTx" presStyleLbl="parChTrans1D2" presStyleIdx="5" presStyleCnt="8"/>
      <dgm:spPr/>
      <dgm:t>
        <a:bodyPr/>
        <a:lstStyle/>
        <a:p>
          <a:endParaRPr lang="en-US"/>
        </a:p>
      </dgm:t>
    </dgm:pt>
    <dgm:pt modelId="{2AAFABBB-D418-4413-AE44-D9D6F1BC5F76}" type="pres">
      <dgm:prSet presAssocID="{DE448C04-ECF2-4A9D-97BA-8FC4DA4A3D7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A19C3-8C7A-48CA-9AF1-44A0D01379FA}" type="pres">
      <dgm:prSet presAssocID="{32BE95A0-7320-4430-B365-6922B6434ED3}" presName="Name9" presStyleLbl="parChTrans1D2" presStyleIdx="6" presStyleCnt="8"/>
      <dgm:spPr/>
      <dgm:t>
        <a:bodyPr/>
        <a:lstStyle/>
        <a:p>
          <a:endParaRPr lang="en-US"/>
        </a:p>
      </dgm:t>
    </dgm:pt>
    <dgm:pt modelId="{7398F290-2438-48A2-BA05-62A067D26B54}" type="pres">
      <dgm:prSet presAssocID="{32BE95A0-7320-4430-B365-6922B6434ED3}" presName="connTx" presStyleLbl="parChTrans1D2" presStyleIdx="6" presStyleCnt="8"/>
      <dgm:spPr/>
      <dgm:t>
        <a:bodyPr/>
        <a:lstStyle/>
        <a:p>
          <a:endParaRPr lang="en-US"/>
        </a:p>
      </dgm:t>
    </dgm:pt>
    <dgm:pt modelId="{7B455952-5335-46D2-9C98-B6B0A6FEF8CC}" type="pres">
      <dgm:prSet presAssocID="{001B3840-DBAF-43E1-B781-81CBD6B91AD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D51A7-457A-41DA-804E-90698B8F7BF4}" type="pres">
      <dgm:prSet presAssocID="{59E03542-3D14-4056-8814-4644D9F6E22B}" presName="Name9" presStyleLbl="parChTrans1D2" presStyleIdx="7" presStyleCnt="8"/>
      <dgm:spPr/>
      <dgm:t>
        <a:bodyPr/>
        <a:lstStyle/>
        <a:p>
          <a:endParaRPr lang="en-US"/>
        </a:p>
      </dgm:t>
    </dgm:pt>
    <dgm:pt modelId="{4ED6045B-2EC6-456A-BA17-16E58318242F}" type="pres">
      <dgm:prSet presAssocID="{59E03542-3D14-4056-8814-4644D9F6E22B}" presName="connTx" presStyleLbl="parChTrans1D2" presStyleIdx="7" presStyleCnt="8"/>
      <dgm:spPr/>
      <dgm:t>
        <a:bodyPr/>
        <a:lstStyle/>
        <a:p>
          <a:endParaRPr lang="en-US"/>
        </a:p>
      </dgm:t>
    </dgm:pt>
    <dgm:pt modelId="{8038DDFB-C3D8-4F2D-B41B-33BA46ACFF09}" type="pres">
      <dgm:prSet presAssocID="{6B21FEF1-74BD-4CB0-9AF5-313E81EB742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4D92C-B127-4045-A9C4-707DCE71E038}" srcId="{B1A9E14A-F666-4984-9BCC-5D0BBCA5AA2A}" destId="{FCA278AF-6499-45DA-8169-6171EA16FD68}" srcOrd="0" destOrd="0" parTransId="{C9033F31-3E92-4299-B50A-C91CC9C5C158}" sibTransId="{AC72719F-71A8-4CA3-A326-75035C4D7798}"/>
    <dgm:cxn modelId="{4BC28009-AB1B-4A62-984B-6F7B090FC279}" type="presOf" srcId="{5099F995-0EC3-4819-97DA-DD4CE7502A46}" destId="{6D25392D-823E-49E8-B034-6FEDDC808C70}" srcOrd="0" destOrd="0" presId="urn:microsoft.com/office/officeart/2005/8/layout/radial1"/>
    <dgm:cxn modelId="{7C9E639C-94C9-4253-931F-029D2DBC4021}" type="presOf" srcId="{B1A9E14A-F666-4984-9BCC-5D0BBCA5AA2A}" destId="{1EFA8B0C-F314-4F5D-A525-B06D931DC541}" srcOrd="0" destOrd="0" presId="urn:microsoft.com/office/officeart/2005/8/layout/radial1"/>
    <dgm:cxn modelId="{66F356F6-B44A-474B-ACB7-B3035AF35374}" srcId="{E3E7458F-157E-4DB7-BF87-0A515C8CD916}" destId="{B1A9E14A-F666-4984-9BCC-5D0BBCA5AA2A}" srcOrd="0" destOrd="0" parTransId="{DCCBF1BE-96FD-4BD1-ABA9-BEC028058D3C}" sibTransId="{15A52809-FF2E-43CD-AD4A-E161EA5DFE29}"/>
    <dgm:cxn modelId="{87C68428-C02A-43F5-B494-65FF520E0ED1}" type="presOf" srcId="{E3E7458F-157E-4DB7-BF87-0A515C8CD916}" destId="{C1EC87DB-2FD3-49C4-A629-20F383C97B7B}" srcOrd="0" destOrd="0" presId="urn:microsoft.com/office/officeart/2005/8/layout/radial1"/>
    <dgm:cxn modelId="{B49638D0-F276-4E81-85D2-560405958D36}" srcId="{B1A9E14A-F666-4984-9BCC-5D0BBCA5AA2A}" destId="{7D4C9B27-ECBE-4C68-BDFF-12596860EFD8}" srcOrd="1" destOrd="0" parTransId="{E6D1E4C0-CCD9-418D-9742-B7CED441B2B5}" sibTransId="{59A1B29B-BBAF-4C94-B621-F01A14A11A34}"/>
    <dgm:cxn modelId="{C4B0C8FF-6F6C-4DD9-99FE-ACBEF8B2DDC4}" type="presOf" srcId="{59E03542-3D14-4056-8814-4644D9F6E22B}" destId="{917D51A7-457A-41DA-804E-90698B8F7BF4}" srcOrd="0" destOrd="0" presId="urn:microsoft.com/office/officeart/2005/8/layout/radial1"/>
    <dgm:cxn modelId="{7E33D81A-9390-405A-B2F2-043818BEF678}" type="presOf" srcId="{C9033F31-3E92-4299-B50A-C91CC9C5C158}" destId="{A06F57E4-94C4-48AB-88A7-64D2E513AE9D}" srcOrd="0" destOrd="0" presId="urn:microsoft.com/office/officeart/2005/8/layout/radial1"/>
    <dgm:cxn modelId="{BBEFA260-2A4A-4DA8-8F02-BADB3DA1088A}" type="presOf" srcId="{32BE95A0-7320-4430-B365-6922B6434ED3}" destId="{11AA19C3-8C7A-48CA-9AF1-44A0D01379FA}" srcOrd="0" destOrd="0" presId="urn:microsoft.com/office/officeart/2005/8/layout/radial1"/>
    <dgm:cxn modelId="{D1FC4DED-16FA-4853-BB42-10429945FFB0}" type="presOf" srcId="{D233E1F8-3A30-4A6E-A140-3F1A95E39EAB}" destId="{A7383473-5F46-4DB3-83F4-CC2BB0DF6C06}" srcOrd="1" destOrd="0" presId="urn:microsoft.com/office/officeart/2005/8/layout/radial1"/>
    <dgm:cxn modelId="{3912D550-10C8-4130-8514-E47FFD82A76E}" type="presOf" srcId="{E6D1E4C0-CCD9-418D-9742-B7CED441B2B5}" destId="{DDC623CE-ED17-44C1-8498-AF0637BACEFC}" srcOrd="0" destOrd="0" presId="urn:microsoft.com/office/officeart/2005/8/layout/radial1"/>
    <dgm:cxn modelId="{E33F8040-D003-4ACF-BCA1-52E8C70840EA}" type="presOf" srcId="{230D0059-3B41-4F86-95CD-EBBC5DF9E32D}" destId="{D3320453-ACE6-4679-BCFE-7054A40E4323}" srcOrd="0" destOrd="0" presId="urn:microsoft.com/office/officeart/2005/8/layout/radial1"/>
    <dgm:cxn modelId="{3D238C6A-0B94-4D81-9E2A-AB3EC7B004D0}" type="presOf" srcId="{230D0059-3B41-4F86-95CD-EBBC5DF9E32D}" destId="{4A98D1D6-9CA5-42BF-AF36-98BEEA694195}" srcOrd="1" destOrd="0" presId="urn:microsoft.com/office/officeart/2005/8/layout/radial1"/>
    <dgm:cxn modelId="{B9F58570-6FCE-4032-8411-2E4DF0C88551}" type="presOf" srcId="{B30A6A26-CF1E-4A35-AD36-C418F3FD3AC0}" destId="{16E0476C-453C-421B-ABFB-239449026800}" srcOrd="0" destOrd="0" presId="urn:microsoft.com/office/officeart/2005/8/layout/radial1"/>
    <dgm:cxn modelId="{EA90D447-41C2-47C8-89BF-7E842D0F9FDA}" type="presOf" srcId="{7D4C9B27-ECBE-4C68-BDFF-12596860EFD8}" destId="{F6DEC55D-04E7-4C2C-8F55-5DC40299DA83}" srcOrd="0" destOrd="0" presId="urn:microsoft.com/office/officeart/2005/8/layout/radial1"/>
    <dgm:cxn modelId="{AF18EA8C-B3BB-47B9-BE4A-700E8AC3E446}" type="presOf" srcId="{E6D1E4C0-CCD9-418D-9742-B7CED441B2B5}" destId="{1E75D912-4169-4014-837E-31938424298C}" srcOrd="1" destOrd="0" presId="urn:microsoft.com/office/officeart/2005/8/layout/radial1"/>
    <dgm:cxn modelId="{0229C546-DF3E-4472-AD00-8C2F7AC25582}" srcId="{B1A9E14A-F666-4984-9BCC-5D0BBCA5AA2A}" destId="{001B3840-DBAF-43E1-B781-81CBD6B91AD5}" srcOrd="6" destOrd="0" parTransId="{32BE95A0-7320-4430-B365-6922B6434ED3}" sibTransId="{2049AFFB-8A42-4A62-AF9F-211C390CEDDF}"/>
    <dgm:cxn modelId="{A9032C3C-BFDA-48B5-B129-C8BF5B0C1DCB}" type="presOf" srcId="{001B3840-DBAF-43E1-B781-81CBD6B91AD5}" destId="{7B455952-5335-46D2-9C98-B6B0A6FEF8CC}" srcOrd="0" destOrd="0" presId="urn:microsoft.com/office/officeart/2005/8/layout/radial1"/>
    <dgm:cxn modelId="{9E87225D-9BF4-4671-8C9E-87C97684EFC1}" type="presOf" srcId="{6B21FEF1-74BD-4CB0-9AF5-313E81EB7429}" destId="{8038DDFB-C3D8-4F2D-B41B-33BA46ACFF09}" srcOrd="0" destOrd="0" presId="urn:microsoft.com/office/officeart/2005/8/layout/radial1"/>
    <dgm:cxn modelId="{814F80F7-B318-41D6-B41B-EA3B3AC5C4C1}" type="presOf" srcId="{C9033F31-3E92-4299-B50A-C91CC9C5C158}" destId="{7E9D6D56-2A26-4C03-AF1D-3871FA4BAEB1}" srcOrd="1" destOrd="0" presId="urn:microsoft.com/office/officeart/2005/8/layout/radial1"/>
    <dgm:cxn modelId="{8F73377C-9D86-4D69-9971-7AEECCB52E04}" type="presOf" srcId="{3F78A341-E163-48BA-B1B3-3FD8F587DDBA}" destId="{43B679B2-87FF-456D-A414-9A2A38466195}" srcOrd="0" destOrd="0" presId="urn:microsoft.com/office/officeart/2005/8/layout/radial1"/>
    <dgm:cxn modelId="{BBF3DFBC-F31C-4637-ACA1-CC3264B660A7}" type="presOf" srcId="{7D770BB5-E3D4-49CC-8408-F9E591B4C2E8}" destId="{04239708-90FF-4A59-A131-4927653A86FE}" srcOrd="1" destOrd="0" presId="urn:microsoft.com/office/officeart/2005/8/layout/radial1"/>
    <dgm:cxn modelId="{936DB875-54B5-4694-A431-EC64B38C2214}" srcId="{B1A9E14A-F666-4984-9BCC-5D0BBCA5AA2A}" destId="{6B21FEF1-74BD-4CB0-9AF5-313E81EB7429}" srcOrd="7" destOrd="0" parTransId="{59E03542-3D14-4056-8814-4644D9F6E22B}" sibTransId="{7D9B81F0-BC9F-41F8-BA76-0E5331BD0309}"/>
    <dgm:cxn modelId="{900B1CC2-1C7A-420A-8DF6-EEE92CA7F00E}" type="presOf" srcId="{F932CE2C-671D-4C94-A098-EED73916ABB8}" destId="{D8487B88-C4B5-42B7-9BFA-24B7EB6906E8}" srcOrd="0" destOrd="0" presId="urn:microsoft.com/office/officeart/2005/8/layout/radial1"/>
    <dgm:cxn modelId="{EE69CD80-C3DC-457B-A58F-5F4CFA6A4058}" srcId="{B1A9E14A-F666-4984-9BCC-5D0BBCA5AA2A}" destId="{DE448C04-ECF2-4A9D-97BA-8FC4DA4A3D73}" srcOrd="5" destOrd="0" parTransId="{D233E1F8-3A30-4A6E-A140-3F1A95E39EAB}" sibTransId="{2DE2FAF5-16C5-4DC8-92B5-840A415EB080}"/>
    <dgm:cxn modelId="{4D7B3B01-C94C-4D73-BCEB-43E4D349834E}" type="presOf" srcId="{FCA278AF-6499-45DA-8169-6171EA16FD68}" destId="{256A77B7-5BD5-4DFF-B0FD-8EEB25A333A0}" srcOrd="0" destOrd="0" presId="urn:microsoft.com/office/officeart/2005/8/layout/radial1"/>
    <dgm:cxn modelId="{CD5D65A3-F84E-4948-8FA9-DAF0FD299194}" type="presOf" srcId="{59E03542-3D14-4056-8814-4644D9F6E22B}" destId="{4ED6045B-2EC6-456A-BA17-16E58318242F}" srcOrd="1" destOrd="0" presId="urn:microsoft.com/office/officeart/2005/8/layout/radial1"/>
    <dgm:cxn modelId="{4562A520-560C-4268-95F9-080174D166A4}" srcId="{B1A9E14A-F666-4984-9BCC-5D0BBCA5AA2A}" destId="{F932CE2C-671D-4C94-A098-EED73916ABB8}" srcOrd="2" destOrd="0" parTransId="{7D770BB5-E3D4-49CC-8408-F9E591B4C2E8}" sibTransId="{926C1FAB-A6A3-4BE2-9149-1B3AE662B9DB}"/>
    <dgm:cxn modelId="{D8172BAC-1EC0-4237-A788-2C6186DFED0E}" type="presOf" srcId="{7D770BB5-E3D4-49CC-8408-F9E591B4C2E8}" destId="{CC9F5337-3926-4A62-8E54-E4507438D6C7}" srcOrd="0" destOrd="0" presId="urn:microsoft.com/office/officeart/2005/8/layout/radial1"/>
    <dgm:cxn modelId="{5878C6D7-9B74-4026-B495-0CEE15EF117F}" type="presOf" srcId="{3F78A341-E163-48BA-B1B3-3FD8F587DDBA}" destId="{EE24EF69-6733-4AE4-80DF-859D03FF3355}" srcOrd="1" destOrd="0" presId="urn:microsoft.com/office/officeart/2005/8/layout/radial1"/>
    <dgm:cxn modelId="{934BA9A4-1CD7-4732-BBC2-B30A23509434}" srcId="{B1A9E14A-F666-4984-9BCC-5D0BBCA5AA2A}" destId="{B30A6A26-CF1E-4A35-AD36-C418F3FD3AC0}" srcOrd="3" destOrd="0" parTransId="{230D0059-3B41-4F86-95CD-EBBC5DF9E32D}" sibTransId="{20DAFA32-D4C6-4EB7-9607-CED862B7F33C}"/>
    <dgm:cxn modelId="{C4F982FC-6FBD-41DC-B456-48909C74BCB0}" type="presOf" srcId="{32BE95A0-7320-4430-B365-6922B6434ED3}" destId="{7398F290-2438-48A2-BA05-62A067D26B54}" srcOrd="1" destOrd="0" presId="urn:microsoft.com/office/officeart/2005/8/layout/radial1"/>
    <dgm:cxn modelId="{8F6DD689-9BC3-4D8E-86B0-A85DCB1FC20C}" type="presOf" srcId="{DE448C04-ECF2-4A9D-97BA-8FC4DA4A3D73}" destId="{2AAFABBB-D418-4413-AE44-D9D6F1BC5F76}" srcOrd="0" destOrd="0" presId="urn:microsoft.com/office/officeart/2005/8/layout/radial1"/>
    <dgm:cxn modelId="{C45A8332-10B8-4855-BB88-EE0BA588C36D}" srcId="{B1A9E14A-F666-4984-9BCC-5D0BBCA5AA2A}" destId="{5099F995-0EC3-4819-97DA-DD4CE7502A46}" srcOrd="4" destOrd="0" parTransId="{3F78A341-E163-48BA-B1B3-3FD8F587DDBA}" sibTransId="{EE11157F-5BD6-46B9-91AD-703153E2B670}"/>
    <dgm:cxn modelId="{85598473-3B7A-449D-B71F-234FD87240CE}" type="presOf" srcId="{D233E1F8-3A30-4A6E-A140-3F1A95E39EAB}" destId="{AD3CEE2E-1FA9-44BC-8E2D-0CC4DE0CFBAC}" srcOrd="0" destOrd="0" presId="urn:microsoft.com/office/officeart/2005/8/layout/radial1"/>
    <dgm:cxn modelId="{1D5974AA-1251-4FEC-9A17-6C9D67224C97}" type="presParOf" srcId="{C1EC87DB-2FD3-49C4-A629-20F383C97B7B}" destId="{1EFA8B0C-F314-4F5D-A525-B06D931DC541}" srcOrd="0" destOrd="0" presId="urn:microsoft.com/office/officeart/2005/8/layout/radial1"/>
    <dgm:cxn modelId="{D8D6025B-444F-4C00-9040-DA6F7CB6D2F3}" type="presParOf" srcId="{C1EC87DB-2FD3-49C4-A629-20F383C97B7B}" destId="{A06F57E4-94C4-48AB-88A7-64D2E513AE9D}" srcOrd="1" destOrd="0" presId="urn:microsoft.com/office/officeart/2005/8/layout/radial1"/>
    <dgm:cxn modelId="{8839374E-7530-4CC1-91EB-67D2A2BFE6D1}" type="presParOf" srcId="{A06F57E4-94C4-48AB-88A7-64D2E513AE9D}" destId="{7E9D6D56-2A26-4C03-AF1D-3871FA4BAEB1}" srcOrd="0" destOrd="0" presId="urn:microsoft.com/office/officeart/2005/8/layout/radial1"/>
    <dgm:cxn modelId="{B665A9DC-7EFE-4238-8F4D-81484B851AA5}" type="presParOf" srcId="{C1EC87DB-2FD3-49C4-A629-20F383C97B7B}" destId="{256A77B7-5BD5-4DFF-B0FD-8EEB25A333A0}" srcOrd="2" destOrd="0" presId="urn:microsoft.com/office/officeart/2005/8/layout/radial1"/>
    <dgm:cxn modelId="{1C97C339-AD4C-446C-8F5D-EE590EB1DEDC}" type="presParOf" srcId="{C1EC87DB-2FD3-49C4-A629-20F383C97B7B}" destId="{DDC623CE-ED17-44C1-8498-AF0637BACEFC}" srcOrd="3" destOrd="0" presId="urn:microsoft.com/office/officeart/2005/8/layout/radial1"/>
    <dgm:cxn modelId="{C729B978-FD80-4F2A-93E0-D9439FF62859}" type="presParOf" srcId="{DDC623CE-ED17-44C1-8498-AF0637BACEFC}" destId="{1E75D912-4169-4014-837E-31938424298C}" srcOrd="0" destOrd="0" presId="urn:microsoft.com/office/officeart/2005/8/layout/radial1"/>
    <dgm:cxn modelId="{65E7F005-C5CB-4EE9-8207-5F7F58E53A97}" type="presParOf" srcId="{C1EC87DB-2FD3-49C4-A629-20F383C97B7B}" destId="{F6DEC55D-04E7-4C2C-8F55-5DC40299DA83}" srcOrd="4" destOrd="0" presId="urn:microsoft.com/office/officeart/2005/8/layout/radial1"/>
    <dgm:cxn modelId="{C8B3AEE9-2C9E-4137-9364-01E3191DE111}" type="presParOf" srcId="{C1EC87DB-2FD3-49C4-A629-20F383C97B7B}" destId="{CC9F5337-3926-4A62-8E54-E4507438D6C7}" srcOrd="5" destOrd="0" presId="urn:microsoft.com/office/officeart/2005/8/layout/radial1"/>
    <dgm:cxn modelId="{1D2A4BA1-8BD1-4D60-B8B2-6FF3BA80BCA7}" type="presParOf" srcId="{CC9F5337-3926-4A62-8E54-E4507438D6C7}" destId="{04239708-90FF-4A59-A131-4927653A86FE}" srcOrd="0" destOrd="0" presId="urn:microsoft.com/office/officeart/2005/8/layout/radial1"/>
    <dgm:cxn modelId="{62082AD5-A4D4-43E2-9F41-0028D341B126}" type="presParOf" srcId="{C1EC87DB-2FD3-49C4-A629-20F383C97B7B}" destId="{D8487B88-C4B5-42B7-9BFA-24B7EB6906E8}" srcOrd="6" destOrd="0" presId="urn:microsoft.com/office/officeart/2005/8/layout/radial1"/>
    <dgm:cxn modelId="{BFDD1393-EAAD-4DEC-9BF1-CBFF3EEB0ACB}" type="presParOf" srcId="{C1EC87DB-2FD3-49C4-A629-20F383C97B7B}" destId="{D3320453-ACE6-4679-BCFE-7054A40E4323}" srcOrd="7" destOrd="0" presId="urn:microsoft.com/office/officeart/2005/8/layout/radial1"/>
    <dgm:cxn modelId="{65011A78-C8E7-4EA8-B18A-DDE200101C8F}" type="presParOf" srcId="{D3320453-ACE6-4679-BCFE-7054A40E4323}" destId="{4A98D1D6-9CA5-42BF-AF36-98BEEA694195}" srcOrd="0" destOrd="0" presId="urn:microsoft.com/office/officeart/2005/8/layout/radial1"/>
    <dgm:cxn modelId="{2638F9D1-B4D4-49DA-BC9E-A95F6D9003A7}" type="presParOf" srcId="{C1EC87DB-2FD3-49C4-A629-20F383C97B7B}" destId="{16E0476C-453C-421B-ABFB-239449026800}" srcOrd="8" destOrd="0" presId="urn:microsoft.com/office/officeart/2005/8/layout/radial1"/>
    <dgm:cxn modelId="{5548BDAE-D9A6-422F-B3AB-EFA98B4D064C}" type="presParOf" srcId="{C1EC87DB-2FD3-49C4-A629-20F383C97B7B}" destId="{43B679B2-87FF-456D-A414-9A2A38466195}" srcOrd="9" destOrd="0" presId="urn:microsoft.com/office/officeart/2005/8/layout/radial1"/>
    <dgm:cxn modelId="{7D9760E5-4AF7-4D0D-982B-3EF3FDB7BE1F}" type="presParOf" srcId="{43B679B2-87FF-456D-A414-9A2A38466195}" destId="{EE24EF69-6733-4AE4-80DF-859D03FF3355}" srcOrd="0" destOrd="0" presId="urn:microsoft.com/office/officeart/2005/8/layout/radial1"/>
    <dgm:cxn modelId="{85930E84-FB33-473D-9A68-5EB2B8BC50FD}" type="presParOf" srcId="{C1EC87DB-2FD3-49C4-A629-20F383C97B7B}" destId="{6D25392D-823E-49E8-B034-6FEDDC808C70}" srcOrd="10" destOrd="0" presId="urn:microsoft.com/office/officeart/2005/8/layout/radial1"/>
    <dgm:cxn modelId="{05AA5470-EA31-47BC-BF77-13A97919474A}" type="presParOf" srcId="{C1EC87DB-2FD3-49C4-A629-20F383C97B7B}" destId="{AD3CEE2E-1FA9-44BC-8E2D-0CC4DE0CFBAC}" srcOrd="11" destOrd="0" presId="urn:microsoft.com/office/officeart/2005/8/layout/radial1"/>
    <dgm:cxn modelId="{295B423F-B6CF-4DFD-9F3E-B9821B6A2D56}" type="presParOf" srcId="{AD3CEE2E-1FA9-44BC-8E2D-0CC4DE0CFBAC}" destId="{A7383473-5F46-4DB3-83F4-CC2BB0DF6C06}" srcOrd="0" destOrd="0" presId="urn:microsoft.com/office/officeart/2005/8/layout/radial1"/>
    <dgm:cxn modelId="{F5788D1E-EC91-4E94-BA19-99F3BB480213}" type="presParOf" srcId="{C1EC87DB-2FD3-49C4-A629-20F383C97B7B}" destId="{2AAFABBB-D418-4413-AE44-D9D6F1BC5F76}" srcOrd="12" destOrd="0" presId="urn:microsoft.com/office/officeart/2005/8/layout/radial1"/>
    <dgm:cxn modelId="{CE001BDC-740F-425B-9380-867C6A7A06E1}" type="presParOf" srcId="{C1EC87DB-2FD3-49C4-A629-20F383C97B7B}" destId="{11AA19C3-8C7A-48CA-9AF1-44A0D01379FA}" srcOrd="13" destOrd="0" presId="urn:microsoft.com/office/officeart/2005/8/layout/radial1"/>
    <dgm:cxn modelId="{40C5D085-EEA0-42E1-9C4A-1EF327A1D531}" type="presParOf" srcId="{11AA19C3-8C7A-48CA-9AF1-44A0D01379FA}" destId="{7398F290-2438-48A2-BA05-62A067D26B54}" srcOrd="0" destOrd="0" presId="urn:microsoft.com/office/officeart/2005/8/layout/radial1"/>
    <dgm:cxn modelId="{229EB447-96DD-404B-A838-E8FB0480A171}" type="presParOf" srcId="{C1EC87DB-2FD3-49C4-A629-20F383C97B7B}" destId="{7B455952-5335-46D2-9C98-B6B0A6FEF8CC}" srcOrd="14" destOrd="0" presId="urn:microsoft.com/office/officeart/2005/8/layout/radial1"/>
    <dgm:cxn modelId="{005F6F32-4FF2-446D-A7E4-1972AFE43247}" type="presParOf" srcId="{C1EC87DB-2FD3-49C4-A629-20F383C97B7B}" destId="{917D51A7-457A-41DA-804E-90698B8F7BF4}" srcOrd="15" destOrd="0" presId="urn:microsoft.com/office/officeart/2005/8/layout/radial1"/>
    <dgm:cxn modelId="{95B76F61-DCC6-4D57-ACFD-146FEF4FCA19}" type="presParOf" srcId="{917D51A7-457A-41DA-804E-90698B8F7BF4}" destId="{4ED6045B-2EC6-456A-BA17-16E58318242F}" srcOrd="0" destOrd="0" presId="urn:microsoft.com/office/officeart/2005/8/layout/radial1"/>
    <dgm:cxn modelId="{62E7037D-BF11-42CD-ADE9-57650B7B6E14}" type="presParOf" srcId="{C1EC87DB-2FD3-49C4-A629-20F383C97B7B}" destId="{8038DDFB-C3D8-4F2D-B41B-33BA46ACFF09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A8B0C-F314-4F5D-A525-B06D931DC541}">
      <dsp:nvSpPr>
        <dsp:cNvPr id="0" name=""/>
        <dsp:cNvSpPr/>
      </dsp:nvSpPr>
      <dsp:spPr>
        <a:xfrm>
          <a:off x="2794846" y="1918546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বিরাম চিহ্নঃ </a:t>
          </a:r>
          <a:endParaRPr lang="en-US" sz="2100" kern="1200" dirty="0"/>
        </a:p>
      </dsp:txBody>
      <dsp:txXfrm>
        <a:off x="2958267" y="2081967"/>
        <a:ext cx="789065" cy="789065"/>
      </dsp:txXfrm>
    </dsp:sp>
    <dsp:sp modelId="{A06F57E4-94C4-48AB-88A7-64D2E513AE9D}">
      <dsp:nvSpPr>
        <dsp:cNvPr id="0" name=""/>
        <dsp:cNvSpPr/>
      </dsp:nvSpPr>
      <dsp:spPr>
        <a:xfrm rot="16200000">
          <a:off x="2961520" y="1512289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3236" y="1507702"/>
        <a:ext cx="39127" cy="39127"/>
      </dsp:txXfrm>
    </dsp:sp>
    <dsp:sp modelId="{256A77B7-5BD5-4DFF-B0FD-8EEB25A333A0}">
      <dsp:nvSpPr>
        <dsp:cNvPr id="0" name=""/>
        <dsp:cNvSpPr/>
      </dsp:nvSpPr>
      <dsp:spPr>
        <a:xfrm>
          <a:off x="2794846" y="20080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/>
            <a:t>।</a:t>
          </a:r>
          <a:endParaRPr lang="en-US" sz="4000" kern="1200" dirty="0"/>
        </a:p>
      </dsp:txBody>
      <dsp:txXfrm>
        <a:off x="2958267" y="183501"/>
        <a:ext cx="789065" cy="789065"/>
      </dsp:txXfrm>
    </dsp:sp>
    <dsp:sp modelId="{DDC623CE-ED17-44C1-8498-AF0637BACEFC}">
      <dsp:nvSpPr>
        <dsp:cNvPr id="0" name=""/>
        <dsp:cNvSpPr/>
      </dsp:nvSpPr>
      <dsp:spPr>
        <a:xfrm rot="18900000">
          <a:off x="3632729" y="1790313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04445" y="1785726"/>
        <a:ext cx="39127" cy="39127"/>
      </dsp:txXfrm>
    </dsp:sp>
    <dsp:sp modelId="{F6DEC55D-04E7-4C2C-8F55-5DC40299DA83}">
      <dsp:nvSpPr>
        <dsp:cNvPr id="0" name=""/>
        <dsp:cNvSpPr/>
      </dsp:nvSpPr>
      <dsp:spPr>
        <a:xfrm>
          <a:off x="4137264" y="576128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 smtClean="0"/>
            <a:t>,</a:t>
          </a:r>
          <a:endParaRPr lang="en-US" sz="5400" kern="1200" dirty="0"/>
        </a:p>
      </dsp:txBody>
      <dsp:txXfrm>
        <a:off x="4300685" y="739549"/>
        <a:ext cx="789065" cy="789065"/>
      </dsp:txXfrm>
    </dsp:sp>
    <dsp:sp modelId="{CC9F5337-3926-4A62-8E54-E4507438D6C7}">
      <dsp:nvSpPr>
        <dsp:cNvPr id="0" name=""/>
        <dsp:cNvSpPr/>
      </dsp:nvSpPr>
      <dsp:spPr>
        <a:xfrm>
          <a:off x="3910753" y="2461522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82469" y="2456936"/>
        <a:ext cx="39127" cy="39127"/>
      </dsp:txXfrm>
    </dsp:sp>
    <dsp:sp modelId="{D8487B88-C4B5-42B7-9BFA-24B7EB6906E8}">
      <dsp:nvSpPr>
        <dsp:cNvPr id="0" name=""/>
        <dsp:cNvSpPr/>
      </dsp:nvSpPr>
      <dsp:spPr>
        <a:xfrm>
          <a:off x="4693312" y="1918546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/>
            <a:t>?</a:t>
          </a:r>
          <a:endParaRPr lang="en-US" sz="4000" kern="1200" dirty="0"/>
        </a:p>
      </dsp:txBody>
      <dsp:txXfrm>
        <a:off x="4856733" y="2081967"/>
        <a:ext cx="789065" cy="789065"/>
      </dsp:txXfrm>
    </dsp:sp>
    <dsp:sp modelId="{D3320453-ACE6-4679-BCFE-7054A40E4323}">
      <dsp:nvSpPr>
        <dsp:cNvPr id="0" name=""/>
        <dsp:cNvSpPr/>
      </dsp:nvSpPr>
      <dsp:spPr>
        <a:xfrm rot="2700000">
          <a:off x="3632729" y="3132731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04445" y="3128145"/>
        <a:ext cx="39127" cy="39127"/>
      </dsp:txXfrm>
    </dsp:sp>
    <dsp:sp modelId="{16E0476C-453C-421B-ABFB-239449026800}">
      <dsp:nvSpPr>
        <dsp:cNvPr id="0" name=""/>
        <dsp:cNvSpPr/>
      </dsp:nvSpPr>
      <dsp:spPr>
        <a:xfrm>
          <a:off x="4137264" y="3260964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/>
            <a:t>ঃ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300685" y="3424385"/>
        <a:ext cx="789065" cy="789065"/>
      </dsp:txXfrm>
    </dsp:sp>
    <dsp:sp modelId="{43B679B2-87FF-456D-A414-9A2A38466195}">
      <dsp:nvSpPr>
        <dsp:cNvPr id="0" name=""/>
        <dsp:cNvSpPr/>
      </dsp:nvSpPr>
      <dsp:spPr>
        <a:xfrm rot="5400000">
          <a:off x="2961520" y="3410755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3236" y="3406169"/>
        <a:ext cx="39127" cy="39127"/>
      </dsp:txXfrm>
    </dsp:sp>
    <dsp:sp modelId="{6D25392D-823E-49E8-B034-6FEDDC808C70}">
      <dsp:nvSpPr>
        <dsp:cNvPr id="0" name=""/>
        <dsp:cNvSpPr/>
      </dsp:nvSpPr>
      <dsp:spPr>
        <a:xfrm>
          <a:off x="2794846" y="3817012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/>
            <a:t>!</a:t>
          </a:r>
          <a:endParaRPr lang="en-US" sz="6000" kern="1200" dirty="0"/>
        </a:p>
      </dsp:txBody>
      <dsp:txXfrm>
        <a:off x="2958267" y="3980433"/>
        <a:ext cx="789065" cy="789065"/>
      </dsp:txXfrm>
    </dsp:sp>
    <dsp:sp modelId="{AD3CEE2E-1FA9-44BC-8E2D-0CC4DE0CFBAC}">
      <dsp:nvSpPr>
        <dsp:cNvPr id="0" name=""/>
        <dsp:cNvSpPr/>
      </dsp:nvSpPr>
      <dsp:spPr>
        <a:xfrm rot="8100000">
          <a:off x="2290311" y="3132731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62026" y="3128145"/>
        <a:ext cx="39127" cy="39127"/>
      </dsp:txXfrm>
    </dsp:sp>
    <dsp:sp modelId="{2AAFABBB-D418-4413-AE44-D9D6F1BC5F76}">
      <dsp:nvSpPr>
        <dsp:cNvPr id="0" name=""/>
        <dsp:cNvSpPr/>
      </dsp:nvSpPr>
      <dsp:spPr>
        <a:xfrm>
          <a:off x="1452428" y="3260964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;</a:t>
          </a:r>
          <a:endParaRPr lang="en-US" sz="4400" kern="1200" dirty="0"/>
        </a:p>
      </dsp:txBody>
      <dsp:txXfrm>
        <a:off x="1615849" y="3424385"/>
        <a:ext cx="789065" cy="789065"/>
      </dsp:txXfrm>
    </dsp:sp>
    <dsp:sp modelId="{11AA19C3-8C7A-48CA-9AF1-44A0D01379FA}">
      <dsp:nvSpPr>
        <dsp:cNvPr id="0" name=""/>
        <dsp:cNvSpPr/>
      </dsp:nvSpPr>
      <dsp:spPr>
        <a:xfrm rot="10800000">
          <a:off x="2012287" y="2461522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002" y="2456936"/>
        <a:ext cx="39127" cy="39127"/>
      </dsp:txXfrm>
    </dsp:sp>
    <dsp:sp modelId="{7B455952-5335-46D2-9C98-B6B0A6FEF8CC}">
      <dsp:nvSpPr>
        <dsp:cNvPr id="0" name=""/>
        <dsp:cNvSpPr/>
      </dsp:nvSpPr>
      <dsp:spPr>
        <a:xfrm>
          <a:off x="896380" y="1918546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‘</a:t>
          </a:r>
          <a:endParaRPr lang="en-US" sz="4400" kern="1200" dirty="0"/>
        </a:p>
      </dsp:txBody>
      <dsp:txXfrm>
        <a:off x="1059801" y="2081967"/>
        <a:ext cx="789065" cy="789065"/>
      </dsp:txXfrm>
    </dsp:sp>
    <dsp:sp modelId="{917D51A7-457A-41DA-804E-90698B8F7BF4}">
      <dsp:nvSpPr>
        <dsp:cNvPr id="0" name=""/>
        <dsp:cNvSpPr/>
      </dsp:nvSpPr>
      <dsp:spPr>
        <a:xfrm rot="13500000">
          <a:off x="2290311" y="1790313"/>
          <a:ext cx="782558" cy="29954"/>
        </a:xfrm>
        <a:custGeom>
          <a:avLst/>
          <a:gdLst/>
          <a:ahLst/>
          <a:cxnLst/>
          <a:rect l="0" t="0" r="0" b="0"/>
          <a:pathLst>
            <a:path>
              <a:moveTo>
                <a:pt x="0" y="14977"/>
              </a:moveTo>
              <a:lnTo>
                <a:pt x="782558" y="14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62026" y="1785726"/>
        <a:ext cx="39127" cy="39127"/>
      </dsp:txXfrm>
    </dsp:sp>
    <dsp:sp modelId="{8038DDFB-C3D8-4F2D-B41B-33BA46ACFF09}">
      <dsp:nvSpPr>
        <dsp:cNvPr id="0" name=""/>
        <dsp:cNvSpPr/>
      </dsp:nvSpPr>
      <dsp:spPr>
        <a:xfrm>
          <a:off x="1452428" y="576128"/>
          <a:ext cx="1115907" cy="1115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-</a:t>
          </a:r>
          <a:endParaRPr lang="en-US" sz="4400" kern="1200" dirty="0"/>
        </a:p>
      </dsp:txBody>
      <dsp:txXfrm>
        <a:off x="1615849" y="739549"/>
        <a:ext cx="789065" cy="78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EE7CF-B260-40F3-96E6-5C01BA1A33CD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AEDC8-D196-4E9E-AF46-CE2219ED4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20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46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18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70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2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61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3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73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45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7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4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6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1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21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4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1E7D-3044-4893-866A-39E65F9109D4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B96F-71E4-4F5C-A30E-8D12643A5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95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4EA3CE-C9E4-8244-A060-9E366E4E7A3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-27296"/>
            <a:ext cx="12215813" cy="2074460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altLang="en-US" sz="8000" dirty="0" err="1" smtClean="0">
                <a:latin typeface="NikoshBAN" panose="02000000000000000000" pitchFamily="2" charset="0"/>
              </a:rPr>
              <a:t>স্বাগতম</a:t>
            </a:r>
            <a:endParaRPr lang="en-US" sz="8000" dirty="0"/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FDC505D5-9477-E046-822D-B86F01482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060812"/>
            <a:ext cx="12192000" cy="4797188"/>
          </a:xfrm>
          <a:prstGeom prst="rect">
            <a:avLst/>
          </a:prstGeom>
        </p:spPr>
      </p:pic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91618"/>
            <a:ext cx="1738952" cy="334322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883953"/>
              </p:ext>
            </p:extLst>
          </p:nvPr>
        </p:nvGraphicFramePr>
        <p:xfrm>
          <a:off x="1583140" y="653957"/>
          <a:ext cx="9744502" cy="563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533"/>
                <a:gridCol w="7837969"/>
              </a:tblGrid>
              <a:tr h="547162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খ) বাক্যের মধ্যে</a:t>
                      </a:r>
                      <a:r>
                        <a:rPr lang="bn-IN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57532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হাইফেন(-)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সমাসবদ্ধ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পদের অংশগুলো বিচ্ছিন্ন লরে দেখানোর জন্য  </a:t>
                      </a: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হাইফেন 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ব্যবহৃত হয়। যেমন –এ আমাদের শ্রদ্ধা-অভি্নন্দন , আমাদের প্রীতি-উপহার 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57532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উদ্ধরণ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চিহ্ন (“”)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বক্তার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প্রত্যক্ষ উক্তিকে উদ্ধরণ চিহ্নের অন্তরভুক্ত করা হয় । যেমন-শিক্ষক বললেন, “গতকাল জাপানে ভয়াবহ ভূমিকম্প হয়েছে 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61511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বন্ধনী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চিহ্ন (), {},[]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বন্ধনী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চিহ্ন গনিত শাস্ত্রে ব্যবহৃত হয়। তবে প্রথম </a:t>
                      </a: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বন্ধনীটি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বিশেষ ব্যাখ্যামূলক অর্থে সাহিত্যে ব্যবহৃত হয়। যেমনঃ তিনি ত্রিপুরায় (বর্তমানে কুমিল্লা) জন্মগ্রহন করেছেন।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57532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বিন্দু চিহ্ন (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শব্দের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সংক্ষিপ্ত ব্যবহারের ক্ষেত্রে </a:t>
                      </a: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বিন্দু চিহ্ন 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ব্যবহৃত হয়। যেমনঃ রাজু এবার এস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এস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সি পরীক্ষা দিয়েছে।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57532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লোপ চিহ্ন(’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আরে বাম ইলেক ।বাক্যেবর্ণের লোপ বোঝাতে এই চিহ্ন বসে। যেমনঃ দু’টি (দুইটি) টাকা দাও।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0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00932" cy="14466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0124" y="0"/>
            <a:ext cx="12041875" cy="1433015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 </a:t>
            </a:r>
            <a:r>
              <a:rPr lang="en-US" sz="6000" dirty="0" err="1" smtClean="0"/>
              <a:t>জোড়ায়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1146412" y="2023282"/>
            <a:ext cx="103722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বিরাম চিহ্ন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 যতি চিহ্ন বা ছেদ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91618"/>
            <a:ext cx="1738952" cy="334322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7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1752600"/>
            <a:ext cx="7848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.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’’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ৎ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( 1)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উদ্ধরণ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দ্বিগুন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’’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( 1)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দ্বিগুন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সেমিকোলেনের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3. ‘‘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ড্যাসদা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’’ ‘‘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কোলনদা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‘‘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ড্যাসদার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ড্যাস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ড্যাস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কোলনদা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কোলন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সেমিকোলন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বিজির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বিস্ময়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জিজ্ঞাসা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অথ্যা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ড্যাস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কোলন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সেমিকোলন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বিস্ময়চিহ্ন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জিজ্ঞাসা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)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4.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থামে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হাইফেন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ব্যাকেট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বিরতিকাল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বাক্যের অর্থ সুস্পষ্ট করার জন্য।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বাক্যের সঠিক আবেগ বোঝাবার জন্য।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বাক্যের কোথায় কতটুকু থামতে তা বোঝাবার জন্য।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12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673289"/>
            <a:ext cx="10945505" cy="5782102"/>
          </a:xfrm>
        </p:spPr>
        <p:txBody>
          <a:bodyPr>
            <a:no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বাক্য পাঠকালে সুস্পস্টতা বা অর্থ-বিভাগ দেখানোর জন্য যেখানে স্বল্প বিরতির প্রয়োজন সেখানে কমা ব্যবহৃত হয়। যেমনঃ সুখ চাও, সুখ পাবে পরিশ্রমে।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সম্বোধন পদের পরে জমা বসে। যেমনঃ নিপা, এদিকে তাকাও।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উদ্ধরণ চিহ্নের আগে কমা বসে। যেমনঃরনি বলল, “কাল স্কুলে যাবে”।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একাধিক বিশেষ্য বা বিশেষণ পদ একসঙ্গে বসলে শেষ পদ বাদে বাকি পদ গুলোর পর কমা বসে।যেমনঃ সুখ, দুঃখ, আশা,নৈরাশ্য একই মালিকার পুষ্প।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বাড়ী বা রাস্তা নম্বরের পরে কমা বসে। যেমনঃ ৯, ইকবাল রোড। ঢাকা-১২০৭।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সমজাতীয় একাধিক পদ পরপর থাকলে কমা বসে।যেমনঃ পদ্মা, মেঘনা, যমুনা আর ব্রহ্মপুত্র আমদের বড় নদী।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এক ধরনের পদ জোড়ায় জোড়ায় থাকলে প্রতি জোড়াকে আলাদা করতে কমা বসে।যেমনঃ মাম-মামি, চাচা-চাচি, ফুফাফুফু আমাদের সঙ্গে বনভোজনে গিয়াছিলেন।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এক ধরনের একাধিক বাক্যাংশকে আলাদা করতে কমা বসে। যেমনঃ আমাদের আছে শহিদ দিবস, স্বাধীনতা দিবস, বিজয় দিবস।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52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773" y="0"/>
            <a:ext cx="12028227" cy="14466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1026" y="204716"/>
            <a:ext cx="12041875" cy="147395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 </a:t>
            </a:r>
            <a:r>
              <a:rPr lang="en-US" sz="6000" dirty="0" err="1" smtClean="0"/>
              <a:t>দলগত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half" idx="1"/>
          </p:nvPr>
        </p:nvSpPr>
        <p:spPr>
          <a:xfrm>
            <a:off x="457199" y="1645920"/>
            <a:ext cx="11293523" cy="4526280"/>
          </a:xfrm>
        </p:spPr>
        <p:txBody>
          <a:bodyPr/>
          <a:lstStyle/>
          <a:p>
            <a:pPr marL="0" indent="0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বাক্যের শেষে ব্যবহৃত বিরাম চিহ্ন গুলো দিয়ে তিনটি বাক্য লিখ।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বাক্যের মধ্যে ব্যবহৃত বিরাম চিহ্ন গুলো দিয়ে তিনটি বাক্য লিখ।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/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3773" y="0"/>
            <a:ext cx="12028227" cy="125559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95637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73959" y="1075564"/>
            <a:ext cx="9921922" cy="563231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দাড়ি চিহ্নের জন্য কত সময় থামতে হয়?</a:t>
            </a:r>
          </a:p>
          <a:p>
            <a:pPr marL="514350" indent="-514350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এক সেকেন্ড  খ) দুই সেকেন্ড  গ) তিন সেকেন্ড ঘ) চার সেকেন্ড </a:t>
            </a:r>
          </a:p>
          <a:p>
            <a:pPr marL="514350" indent="-514350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বিরামচিহ্ন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10টি				(খ) 11টি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12টি				(ঘ) 14টি 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৩।‘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চিহ্নটির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কতক্ষণ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1 (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(খ)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দিগুণ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(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endParaRPr lang="bn-IN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কমার চেয়ে বেশি বিরতির প্রয়োজন হলে কোন চিহ্ন বসে ?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কোলন খ) সেমিকোলন গ) দাঁড়ি ঘ) হাইফেন।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৫।বিরাম শব্দের  অর্থ কী?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বিশ্রাম বা বিরতি খ) ধীর গতি গ) দ্রুত পড়া ঘ) বিরতিহীন।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80890"/>
          </a:xfrm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0125" y="0"/>
            <a:ext cx="12041875" cy="147395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 </a:t>
            </a:r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91618"/>
            <a:ext cx="1738952" cy="334322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2891" y="1831988"/>
            <a:ext cx="93077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নিচের অনুচ্ছেদটিতে সঠিক বিরাম চিহ্ন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বসাওঃ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মানবসভ্যতা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নির্মাণে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র‌য়েছে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যতটা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কর্ম-স্বকৃতি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বঞ্চিত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সম-অধিকারের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নারী-পুরুষ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উজ্জ্বল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সম্মিলিতভাবে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8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773" y="0"/>
            <a:ext cx="12028227" cy="1446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0125" y="0"/>
            <a:ext cx="12041875" cy="147395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ধন্যবাদ</a:t>
            </a:r>
            <a:r>
              <a:rPr lang="en-US" sz="7200" dirty="0" smtClean="0"/>
              <a:t>   </a:t>
            </a:r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8" y="1464078"/>
            <a:ext cx="12024662" cy="5393922"/>
          </a:xfrm>
          <a:prstGeom prst="rect">
            <a:avLst/>
          </a:prstGeom>
        </p:spPr>
      </p:pic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91618"/>
            <a:ext cx="1738952" cy="334322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8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36979" y="238836"/>
            <a:ext cx="5759355" cy="604595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মোঃ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আবু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হানিফ</a:t>
            </a:r>
            <a:endParaRPr lang="en-US" sz="48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(</a:t>
            </a:r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প্রভাষক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)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বাংলা</a:t>
            </a:r>
            <a:endParaRPr lang="en-US" sz="48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44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মাদরাসাতু</a:t>
            </a:r>
            <a:r>
              <a:rPr lang="en-US" sz="44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4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ইশায়াতিল</a:t>
            </a:r>
            <a:r>
              <a:rPr lang="en-US" sz="44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4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উলুম</a:t>
            </a:r>
            <a:r>
              <a:rPr lang="en-US" sz="44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।</a:t>
            </a:r>
          </a:p>
          <a:p>
            <a:pPr algn="ctr"/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ইমেইলঃ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abuhanif4045@gmail.com</a:t>
            </a: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en-US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578221" y="346917"/>
            <a:ext cx="5090616" cy="604595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শ্রেণীর</a:t>
            </a:r>
            <a:endParaRPr lang="en-U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১য়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91618"/>
            <a:ext cx="1738952" cy="334322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2514600" y="1219200"/>
          <a:ext cx="6705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5236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ram ci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257" y="1686926"/>
            <a:ext cx="7137779" cy="353873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5930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629" y="1041779"/>
            <a:ext cx="9338931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bn-IN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 লাভ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কেন ব্যবহার হয় ব্যাখ্যা করতে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 কমার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 বিরাম চিহ্নের প্রয়োগ করতে পারবে।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56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4083" y="748353"/>
            <a:ext cx="9239535" cy="378565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40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 চিহ্নঃ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 অর্থ সুস্পষ্টভাবে বোঝাবার জন্য বাক্যের মধ্যে বা বাক্যের শেষে কিংবা বাক্যের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আবেগ(আনন্দ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বেদনা, দুঃখ), জিজ্ঞাসা ইত্যাদি প্রকাশের উদ্দেশে বাক্য গঠনে যেভাবে বিরতি দিতে হয় এবং লেখার সময় বাক্যের মধ্যে তা দেখানোর জন্য যেসব সাংকেতিক চিহ্ন ব্যবহার করা হয় ,সেগুলোই বিরাম চিহ্ন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যতি চিহ্ন বা ছেদ চিহ্ন।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t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18365"/>
            <a:ext cx="4946176" cy="3343702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176818" y="1495567"/>
            <a:ext cx="2971800" cy="9144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1981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39370" y="1737815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46985"/>
              </p:ext>
            </p:extLst>
          </p:nvPr>
        </p:nvGraphicFramePr>
        <p:xfrm>
          <a:off x="1981200" y="3687170"/>
          <a:ext cx="73152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54102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ক) বাক্যের শেষে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endParaRPr lang="en-US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দাড়ি(।)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বাক্যের শেষে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সমাপ্তি বা পূর্ণ বিরতি বোঝাতে ব্যবহৃত হয়।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জিজ্ঞাসা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চিহ্ন(?)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বা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জিজ্ঞাসা 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বোঝাতে ব্যবহৃত হয়।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বিস্ময় 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চিহ্ন(!)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হৃদয়</a:t>
                      </a:r>
                      <a:r>
                        <a:rPr lang="bn-IN" sz="28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আবেগ ( আনন্দ, বেদনা, দুঃখ, ভয়, ঘৃনা ইত্যাদি)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বোঝাতে ব্যবহৃত হয়।</a:t>
                      </a:r>
                      <a:endParaRPr lang="en-US" sz="2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322" y="0"/>
            <a:ext cx="12023678" cy="16377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4" y="0"/>
            <a:ext cx="12041875" cy="182311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785" y="2712217"/>
            <a:ext cx="11204812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6000" dirty="0">
                <a:latin typeface="NikoshBAN" panose="02000000000000000000" pitchFamily="2" charset="0"/>
              </a:rPr>
              <a:t>১।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 চিহ্ন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যতি চিহ্ন বা ছেদ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সজ্ঞা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6000" dirty="0" smtClean="0">
                <a:latin typeface="NikoshBAN" panose="02000000000000000000" pitchFamily="2" charset="0"/>
              </a:rPr>
              <a:t>?</a:t>
            </a:r>
            <a:r>
              <a:rPr lang="en-US" altLang="en-US" sz="6000" dirty="0" smtClean="0">
                <a:latin typeface="NikoshBAN" panose="02000000000000000000" pitchFamily="2" charset="0"/>
              </a:rPr>
              <a:t> </a:t>
            </a:r>
            <a:endParaRPr lang="en-US" altLang="en-US" sz="6000" dirty="0">
              <a:latin typeface="NikoshBAN" panose="02000000000000000000" pitchFamily="2" charset="0"/>
            </a:endParaRP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91618"/>
            <a:ext cx="1738952" cy="334322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1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91558"/>
              </p:ext>
            </p:extLst>
          </p:nvPr>
        </p:nvGraphicFramePr>
        <p:xfrm>
          <a:off x="1542198" y="429905"/>
          <a:ext cx="9758148" cy="6245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203"/>
                <a:gridCol w="7848945"/>
              </a:tblGrid>
              <a:tr h="100584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খ) বাক্যের মধ্যে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কমা(,)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বাক্যে অল্প বিরতি জন্য বাক্যের মধ্য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ব্যবহৃত হয়।</a:t>
                      </a:r>
                      <a:endParaRPr lang="en-US" sz="24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সেমিকোলন (;)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কমার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চেয়ে বেশি বিরতির প্রয়োজন হলে সেমিকোলন বসে । যেমন- সংসারের মায়াজাল আবদ্ধ আমরা;এ মায়ার বন্ধন কি কখনো ছিন্ন করা যায়? </a:t>
                      </a:r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কোলন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:)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পুর্ন বাক্যের পরে অন্য একটি বাক্যের অবতারনা করতে হলে কোলন ব্যবহার হয় ।যেমন- এক মাস পর নতুন সভাপতি নির্বাচন অনুষ্ঠিত হবে 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78857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কোলন ড্যাশ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:-)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উদারহন বা দৃষ্টান্ত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প্রয়োগ করতে হলে কোলন ড্যাশ ব্যবহার হয় ।  যেমন-উৎসের  দিক থেকে শব্দ পাঁচ প্রকার – তৎসম শব্দ ,অর্ধ তৎসম শব্দ ,তদ্ভব শব্দ , দেশি শব্দ ,বিদেশি শব্দ 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78857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ড্যাশ (_)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যৌগিক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ও মিশ্রবাক্যে পৃথক ভাবাপন্ন দুই বা ততোধিক বাক্যের সমন্বয় বা সংযোগ বোঝাতে </a:t>
                      </a: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ড্যাশচিহ্ন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ব্যবহার হয়। যেমন – তোমরা দারিদ্রের উপকার কর –এতে তোমাদের সম্মান যাবে না –বাড়বে।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77970"/>
            <a:ext cx="1738952" cy="34797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2/4/2013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4171513</TotalTime>
  <Words>1174</Words>
  <Application>Microsoft Office PowerPoint</Application>
  <PresentationFormat>Widescreen</PresentationFormat>
  <Paragraphs>155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Century Gothic</vt:lpstr>
      <vt:lpstr>Narkisim</vt:lpstr>
      <vt:lpstr>NikoshBAN</vt:lpstr>
      <vt:lpstr>Times New Roman</vt:lpstr>
      <vt:lpstr>Vrinda</vt:lpstr>
      <vt:lpstr>Wingdings 3</vt:lpstr>
      <vt:lpstr>Wisp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 জোড়ায় কাজ </vt:lpstr>
      <vt:lpstr>PowerPoint Presentation</vt:lpstr>
      <vt:lpstr>PowerPoint Presentation</vt:lpstr>
      <vt:lpstr>PowerPoint Presentation</vt:lpstr>
      <vt:lpstr> দলগত কাজ </vt:lpstr>
      <vt:lpstr>মুল্যায়ন</vt:lpstr>
      <vt:lpstr> বাড়ির কাজ  </vt:lpstr>
      <vt:lpstr> ধন্যবাদ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Abu Hanif</dc:creator>
  <cp:lastModifiedBy>DOEL</cp:lastModifiedBy>
  <cp:revision>90</cp:revision>
  <dcterms:created xsi:type="dcterms:W3CDTF">2021-01-06T18:27:53Z</dcterms:created>
  <dcterms:modified xsi:type="dcterms:W3CDTF">2013-02-03T18:09:13Z</dcterms:modified>
</cp:coreProperties>
</file>