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4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0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9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7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0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6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CEEC-10DF-4A71-B37F-A99DB9613DE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9C3C-58B2-44F0-8F7B-F3EB657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hikkhok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ook.gov.bd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moedu.gov.bd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n.wikipedia.org/" TargetMode="External"/><Relationship Id="rId4" Type="http://schemas.openxmlformats.org/officeDocument/2006/relationships/hyperlink" Target="http://en.wikipedia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bcjanala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thforum.org/dr.math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olympiad.org.bd/forum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arningscience.org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131" name="Group 130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53" name="Oval 252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Oval 253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" name="Group 232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5" name="Group 234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7" name="Isosceles Triangle 236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Isosceles Triangle 237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8" name="Group 197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01" name="Group 200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6" name="Oval 225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Oval 226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6" name="Group 205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7" name="Group 206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8" name="Group 207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10" name="Isosceles Triangle 209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Isosceles Triangle 210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9" name="Straight Arrow Connector 198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Arrow Connector 199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" name="Group 135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5" name="Oval 19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Oval 19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1" name="Group 17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" name="Group 17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" name="Group 17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68" name="Oval 16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Oval 16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41" name="Straight Arrow Connector 14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Arrow Connector 14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7" name="Flowchart: Decision 136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lowchart: Decision 137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Rectangle 133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40174" y="281478"/>
            <a:ext cx="615836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ক্লাসে... </a:t>
            </a:r>
          </a:p>
          <a:p>
            <a:r>
              <a:rPr lang="bn-IN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Oval 126"/>
          <p:cNvSpPr/>
          <p:nvPr/>
        </p:nvSpPr>
        <p:spPr>
          <a:xfrm>
            <a:off x="1801194" y="2344220"/>
            <a:ext cx="3010458" cy="2520819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115141" y="649931"/>
            <a:ext cx="2302717" cy="1750768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329767" y="2400699"/>
            <a:ext cx="2353949" cy="1826547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339250" y="4358550"/>
            <a:ext cx="2347550" cy="1826072"/>
          </a:xfrm>
          <a:prstGeom prst="ellipse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4546391" y="1835937"/>
            <a:ext cx="1419346" cy="89734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854994" y="3229021"/>
            <a:ext cx="2373499" cy="20708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4818037" y="4044793"/>
            <a:ext cx="1521212" cy="82832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492624" y="5215853"/>
            <a:ext cx="9090211" cy="954107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আপলোডকৃত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ইউটিউব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www.youtube.com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প্রয়োজনমত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2" descr="E:\MOTIAR\Motiar D. Content\Class Viii\Picture\পাঠ ৫৭\adsense-on-youtube-vid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2" y="1680882"/>
            <a:ext cx="8305800" cy="32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Rectangle 128"/>
          <p:cNvSpPr/>
          <p:nvPr/>
        </p:nvSpPr>
        <p:spPr>
          <a:xfrm>
            <a:off x="3486860" y="625167"/>
            <a:ext cx="52578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মহাসমুদ্র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288775" y="837204"/>
            <a:ext cx="9714679" cy="1077218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এ্যানিমেশনের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পাঠ্যসূচির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2" descr="E:\MOTIAR\Motiar D. Content\Class Viii\Picture\পাঠ ২৩\m 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12" y="2358207"/>
            <a:ext cx="3657600" cy="3647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 descr="E:\MOTIAR\Motiar D. Content\Class Viii\Picture\পাঠ ৫৭\jum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38" y="2339374"/>
            <a:ext cx="4028209" cy="368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519518" y="713648"/>
            <a:ext cx="9153596" cy="954107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4" descr="E:\MOTIAR\Motiar D. Content\Class Viii\Picture\পাঠ ৫৭\editing-student-authoris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57" y="2125594"/>
            <a:ext cx="3810000" cy="395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5" descr="E:\MOTIAR\Motiar D. Content\Class Viii\Picture\পাঠ ৫৭\question-pap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57" y="2125594"/>
            <a:ext cx="3733800" cy="395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239699" y="5256765"/>
            <a:ext cx="9800702" cy="954107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www.coursera.org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2" descr="E:\MOTIAR\Motiar D. Content\Class Viii\Picture\পাঠ ৫৭\courseera-650x4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99" y="578231"/>
            <a:ext cx="9802205" cy="420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058427" y="681968"/>
            <a:ext cx="10078907" cy="954107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বিশ্বখ্যাত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ম্যাসাচুসেটস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এমআইটি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http://ocw.mit.edu</a:t>
            </a:r>
            <a:endParaRPr lang="en-US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2" descr="E:\MOTIAR\Motiar D. Content\Class Viii\Picture\পাঠ ৫৭\Screen-Shot-2013-01-21-at-3.37.3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81" y="2014308"/>
            <a:ext cx="9429054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059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517109" y="4621650"/>
            <a:ext cx="9146410" cy="1569660"/>
          </a:xfrm>
          <a:prstGeom prst="rect">
            <a:avLst/>
          </a:prstGeom>
          <a:ln>
            <a:noFill/>
          </a:ln>
          <a:effectLst>
            <a:glow rad="228600">
              <a:srgbClr val="7030A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http://www.shikkhok.com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3" descr="E:\MOTIAR\Motiar D. Content\Class Viii\Picture\পাঠ ৫৭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26" y="672407"/>
            <a:ext cx="10078907" cy="359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052861" y="834999"/>
            <a:ext cx="6093767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519518" y="2081852"/>
            <a:ext cx="9157447" cy="286232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 হবে।</a:t>
            </a:r>
          </a:p>
          <a:p>
            <a:pPr marL="571500" indent="-571500">
              <a:buFont typeface="Wingdings"/>
              <a:buChar char="F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দক্ষতা অর্জন করতে হবে।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/>
              <a:buChar char="F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67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775904" y="668079"/>
            <a:ext cx="69342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পৃথিবীর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দুইটি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সার্চ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ইঞ্জিনের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নাম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কী?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3" descr="E:\MOTIAR\Motiar D. Content\Class Viii\Picture\পাঠ ৫৭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41" y="1597322"/>
            <a:ext cx="4561570" cy="3693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E:\MOTIAR\Motiar D. Content\Class Viii\Picture\পাঠ ৫৭\ie_homepage_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83" y="1597322"/>
            <a:ext cx="4595876" cy="3693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1772621" y="5533057"/>
            <a:ext cx="3657600" cy="5847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www.google.com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777044" y="5590890"/>
            <a:ext cx="3733799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www.yahoo.com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270945" y="1096404"/>
            <a:ext cx="3657600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জোড়ায়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কাজ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75766" y="2389096"/>
            <a:ext cx="10044952" cy="3046988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৩। William Shakespeare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Content Placeholder 10"/>
          <p:cNvSpPr txBox="1">
            <a:spLocks/>
          </p:cNvSpPr>
          <p:nvPr/>
        </p:nvSpPr>
        <p:spPr>
          <a:xfrm>
            <a:off x="2722371" y="1806604"/>
            <a:ext cx="3227882" cy="396115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Content Placeholder 12"/>
          <p:cNvSpPr txBox="1">
            <a:spLocks/>
          </p:cNvSpPr>
          <p:nvPr/>
        </p:nvSpPr>
        <p:spPr>
          <a:xfrm>
            <a:off x="6151141" y="1806604"/>
            <a:ext cx="3325978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৫৭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০৮/০১/২০২১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368968" y="4029571"/>
            <a:ext cx="39346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কমল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লোহাকুচি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কালীগঞ্জ, লালমনিরহাট।</a:t>
            </a:r>
            <a:endParaRPr lang="en-US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kamalchandroray@gmail.com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01717865799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673850" y="691839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6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14" y="2504758"/>
            <a:ext cx="1084595" cy="1394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8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pic>
        <p:nvPicPr>
          <p:cNvPr id="127" name="Picture 2" descr="E:\Motiar D. Content\Class Viii\Picture\পাঠ ৫৭\ebook_gov_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5" y="1640963"/>
            <a:ext cx="8229600" cy="278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8" name="TextBox 127"/>
          <p:cNvSpPr txBox="1"/>
          <p:nvPr/>
        </p:nvSpPr>
        <p:spPr>
          <a:xfrm>
            <a:off x="1078627" y="4638324"/>
            <a:ext cx="10071330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  <a:hlinkClick r:id="rId3"/>
              </a:rPr>
              <a:t>www.ebook.gov.bd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বুকের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সমাহার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শ্রেণির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পাঠ্যপুস্তকের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সংস্করণ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। 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মুদ্রিত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সংস্করণ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270988" y="654797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078627" y="5075795"/>
            <a:ext cx="10071330" cy="113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  <a:hlinkClick r:id="rId2"/>
              </a:rPr>
              <a:t>www.moedu.gov.bd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মন্ত্রণালয়ের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ওয়েবসাইট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সংক্রান্ত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যাবতীয়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2" descr="E:\Motiar D. Content\Class Viii\Picture\পাঠ ৫৭\moedu.gov.bd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5" y="1667435"/>
            <a:ext cx="8229599" cy="3136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30" name="TextBox 129"/>
          <p:cNvSpPr txBox="1"/>
          <p:nvPr/>
        </p:nvSpPr>
        <p:spPr>
          <a:xfrm>
            <a:off x="3270988" y="654797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pic>
        <p:nvPicPr>
          <p:cNvPr id="127" name="Picture 2" descr="E:\Motiar D. Content\Class Viii\Picture\পাঠ ৫৭\120px-Bn-wiki-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83" y="1646935"/>
            <a:ext cx="4409875" cy="2978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E:\Motiar D. Content\Class Viii\Picture\পাঠ ৫৭\wikipedia.org-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18" y="1646935"/>
            <a:ext cx="4356847" cy="2978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1078627" y="4863504"/>
            <a:ext cx="10071330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4"/>
              </a:rPr>
              <a:t>http://en.wikipedia.org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,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4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5"/>
              </a:rPr>
              <a:t>http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5"/>
              </a:rPr>
              <a:t>://bn.wikipedia.org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ইন্টার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নে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মুক্ত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বিশ্বকোষ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উইকিপিডিয়া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সেচ্ছাশ্রম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ভিত্তিক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দুইশ’রও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বেশি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ভাষায়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চালু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70988" y="654797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pic>
        <p:nvPicPr>
          <p:cNvPr id="127" name="Picture 2" descr="E:\Motiar D. Content\Class Viii\Picture\পাঠ ৫৭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5" y="1600621"/>
            <a:ext cx="9143999" cy="2641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1078627" y="4419404"/>
            <a:ext cx="10071329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3"/>
              </a:rPr>
              <a:t>http://www.khanacademy.org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বর্তমান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বিশ্বের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সবচেয়ে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একাডেমি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বাংলাদেশী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বংশোদ্ভুত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শিক্ষাবিদ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সালমান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খান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২০০৬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প্রতিষ্ঠা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কয়েক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হাজার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ভিডিও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ভিডিওগুলো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ভাষায়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পাওয়া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70988" y="654797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pic>
        <p:nvPicPr>
          <p:cNvPr id="127" name="Picture 3" descr="E:\Motiar D. Content\Class Viii\Picture\পাঠ ৫৭\bbcjanala_h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r="9532"/>
          <a:stretch/>
        </p:blipFill>
        <p:spPr bwMode="auto">
          <a:xfrm>
            <a:off x="6328364" y="1584624"/>
            <a:ext cx="4348601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E:\Motiar D. Content\Class Viii\Picture\পাঠ ৫৭\facebook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6" y="1584624"/>
            <a:ext cx="4343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1075765" y="4854565"/>
            <a:ext cx="10058400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4"/>
              </a:rPr>
              <a:t>http://www.bbcjanala.com</a:t>
            </a:r>
            <a:r>
              <a:rPr lang="en-US" sz="28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শেখার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উপযোগী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উদাহরণ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শেখার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কোর্স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চালু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70988" y="654797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pic>
        <p:nvPicPr>
          <p:cNvPr id="127" name="Picture 2" descr="C:\Users\Motiar\Desktop\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5" y="1667435"/>
            <a:ext cx="9144000" cy="2988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1078627" y="4850798"/>
            <a:ext cx="10055537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3"/>
              </a:rPr>
              <a:t>http://mthforum.org/dr.math</a:t>
            </a:r>
            <a:r>
              <a:rPr lang="en-US" sz="28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Dr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Math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গণিত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স্কুল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গণিতের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সহজ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পাওয়া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গেলে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Dr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Math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প্রশ্ন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70988" y="654797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pic>
        <p:nvPicPr>
          <p:cNvPr id="127" name="Picture 2" descr="E:\Motiar D. Content\Class Viii\Picture\পাঠ ৫৭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2" y="1659226"/>
            <a:ext cx="9117106" cy="3437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1075765" y="5280945"/>
            <a:ext cx="1005840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  <a:hlinkClick r:id="rId3"/>
              </a:rPr>
              <a:t>http://www.matholympiad.org.bd/forum</a:t>
            </a:r>
            <a:r>
              <a:rPr lang="en-US" sz="28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গণিত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বিষয়ক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প্রশ্নোত্তর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আলোচনার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70988" y="654797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532965" y="1645641"/>
            <a:ext cx="9157447" cy="3597124"/>
            <a:chOff x="189628" y="2879875"/>
            <a:chExt cx="8153400" cy="3597124"/>
          </a:xfrm>
        </p:grpSpPr>
        <p:pic>
          <p:nvPicPr>
            <p:cNvPr id="128" name="Picture 2" descr="E:\Motiar D. Content\Class Viii\Picture\পাঠ ৫৭\learningscience.org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3"/>
            <a:stretch/>
          </p:blipFill>
          <p:spPr bwMode="auto">
            <a:xfrm>
              <a:off x="189628" y="2879875"/>
              <a:ext cx="8153400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3" descr="E:\Motiar D. Content\Class Viii\Picture\পাঠ ৫৭\sciencemedicine_animated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267200"/>
              <a:ext cx="2057400" cy="2209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TextBox 129"/>
          <p:cNvSpPr txBox="1"/>
          <p:nvPr/>
        </p:nvSpPr>
        <p:spPr>
          <a:xfrm>
            <a:off x="1043663" y="5303670"/>
            <a:ext cx="10090502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  <a:hlinkClick r:id="rId4"/>
              </a:rPr>
              <a:t>http://www.learningscience.org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বিজ্ঞানের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বিভিন্ন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বিষয়ে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হাতে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কলমে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জ্ঞান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লাভ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70988" y="654797"/>
            <a:ext cx="56769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943175" y="772240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519517" y="2037546"/>
            <a:ext cx="9157447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গুগল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ইয়াহু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তোমার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প্রিয়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সার্চ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ইঞ্জিন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ঐতেহাসিক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মৌলিক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গ্রন্থসমূহের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ডিজিটাল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সংস্করণ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খুঁজে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9" name="Picture 2" descr="C:\Users\Motiar\Desktop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17" y="3146612"/>
            <a:ext cx="9157447" cy="306705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896713" y="2238201"/>
            <a:ext cx="449019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ইন্টানেটে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891929" y="2819400"/>
            <a:ext cx="13577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922462" y="3410857"/>
            <a:ext cx="132721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976507" y="3410856"/>
            <a:ext cx="1083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976507" y="2819400"/>
            <a:ext cx="1083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981344" y="3352800"/>
            <a:ext cx="935819" cy="381024"/>
            <a:chOff x="7086600" y="4953652"/>
            <a:chExt cx="1037453" cy="914400"/>
          </a:xfrm>
        </p:grpSpPr>
        <p:cxnSp>
          <p:nvCxnSpPr>
            <p:cNvPr id="133" name="Straight Connector 132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4594489" y="908026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08799" y="4038600"/>
            <a:ext cx="66927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878073" y="4655064"/>
            <a:ext cx="235906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154608" y="4648200"/>
            <a:ext cx="238851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157482" y="5316257"/>
            <a:ext cx="238630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জিজ্ঞাসা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892362" y="5349595"/>
            <a:ext cx="23480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2878074" y="5257800"/>
            <a:ext cx="779433" cy="458568"/>
            <a:chOff x="7086600" y="4953652"/>
            <a:chExt cx="1037453" cy="914400"/>
          </a:xfrm>
        </p:grpSpPr>
        <p:cxnSp>
          <p:nvCxnSpPr>
            <p:cNvPr id="142" name="Straight Connector 14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23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304365" y="618630"/>
            <a:ext cx="9715626" cy="5847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আইকনগুলো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28675" y="5543845"/>
            <a:ext cx="777239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 থেকে তথ্য অনুসন্ধানের কাজে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9" name="Picture 6" descr="E:\Motiar D. Content\Class VI\New folder\New folder\post-147762-0-46785200-13560129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25" y="1419665"/>
            <a:ext cx="3118138" cy="1673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3" descr="E:\Motiar D. Content\Class VI\New folder\New folder\11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22" y="1423758"/>
            <a:ext cx="3340754" cy="1669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 descr="E:\Motiar D. Content\Class VI\New folder\New folder\Logo-De-Internet-Explorer-Glitter-806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87" y="3821176"/>
            <a:ext cx="3118138" cy="1530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Oval 132"/>
          <p:cNvSpPr/>
          <p:nvPr/>
        </p:nvSpPr>
        <p:spPr>
          <a:xfrm>
            <a:off x="5588000" y="2576940"/>
            <a:ext cx="1143000" cy="1143000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5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539230" y="1315584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358130" y="2761359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৭ম শ্রেণির তথ্য ও যোগাযোগ প্রযুক্তি বইটি ডাউনলোড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আনবে। 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pic>
        <p:nvPicPr>
          <p:cNvPr id="127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7" y="795648"/>
            <a:ext cx="10953111" cy="52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1573305" y="748555"/>
            <a:ext cx="89826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62" y="2856248"/>
            <a:ext cx="4192120" cy="31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692833" y="567184"/>
            <a:ext cx="313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366043" y="2231245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369517" y="3342613"/>
            <a:ext cx="10020117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72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446589" y="5410186"/>
            <a:ext cx="5410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ভান্ডার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2" descr="E:\MOTIAR\Motiar D. Content\Class Viii\Picture\পাঠ ৫৭\webp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96" y="1914297"/>
            <a:ext cx="3981214" cy="3155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9" name="TextBox 128"/>
          <p:cNvSpPr txBox="1"/>
          <p:nvPr/>
        </p:nvSpPr>
        <p:spPr>
          <a:xfrm>
            <a:off x="3438495" y="672406"/>
            <a:ext cx="5410201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বিষায়ক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0" name="Picture 2" descr="C:\Users\RAFI\Desktop\Wikipedia-Home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42" y="1752933"/>
            <a:ext cx="3748548" cy="3155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19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173799" y="2445174"/>
            <a:ext cx="1821426" cy="1538762"/>
            <a:chOff x="3010099" y="2362197"/>
            <a:chExt cx="2390219" cy="20781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2" name="Oval 151"/>
            <p:cNvSpPr/>
            <p:nvPr/>
          </p:nvSpPr>
          <p:spPr>
            <a:xfrm>
              <a:off x="3010099" y="2362197"/>
              <a:ext cx="2390219" cy="207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3" name="Oval 4"/>
            <p:cNvSpPr/>
            <p:nvPr/>
          </p:nvSpPr>
          <p:spPr>
            <a:xfrm>
              <a:off x="3360138" y="2666541"/>
              <a:ext cx="1690141" cy="14695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 </a:t>
              </a:r>
              <a:r>
                <a:rPr lang="en-US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ক্রীড়া</a:t>
              </a:r>
              <a:r>
                <a:rPr lang="en-U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সংস্কৃতি</a:t>
              </a:r>
              <a:r>
                <a:rPr lang="en-U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প্রায়</a:t>
              </a:r>
              <a:r>
                <a:rPr lang="en-U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bn-BD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বিষয়</a:t>
              </a:r>
              <a:r>
                <a:rPr lang="en-U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 </a:t>
              </a:r>
              <a:r>
                <a:rPr lang="en-US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রয়েছে</a:t>
              </a:r>
              <a:r>
                <a:rPr lang="en-U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ইন্টারনেটে</a:t>
              </a:r>
              <a:endPara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53731" y="2143553"/>
            <a:ext cx="461563" cy="246706"/>
            <a:chOff x="3902359" y="1985536"/>
            <a:chExt cx="605700" cy="2661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0" name="Right Arrow 149"/>
            <p:cNvSpPr/>
            <p:nvPr/>
          </p:nvSpPr>
          <p:spPr>
            <a:xfrm rot="16200000">
              <a:off x="4072122" y="1815773"/>
              <a:ext cx="266173" cy="6057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1" name="Right Arrow 6"/>
            <p:cNvSpPr/>
            <p:nvPr/>
          </p:nvSpPr>
          <p:spPr>
            <a:xfrm rot="16200000">
              <a:off x="4112048" y="1976839"/>
              <a:ext cx="186321" cy="363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112482" y="527438"/>
            <a:ext cx="1974764" cy="1567979"/>
            <a:chOff x="3000221" y="-46210"/>
            <a:chExt cx="2409976" cy="1906193"/>
          </a:xfrm>
        </p:grpSpPr>
        <p:sp>
          <p:nvSpPr>
            <p:cNvPr id="148" name="Oval 147"/>
            <p:cNvSpPr/>
            <p:nvPr/>
          </p:nvSpPr>
          <p:spPr>
            <a:xfrm>
              <a:off x="3000221" y="-46210"/>
              <a:ext cx="2409976" cy="1906193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9" name="Oval 8"/>
            <p:cNvSpPr/>
            <p:nvPr/>
          </p:nvSpPr>
          <p:spPr>
            <a:xfrm>
              <a:off x="3353154" y="232946"/>
              <a:ext cx="1704110" cy="1347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310" tIns="67310" rIns="67310" bIns="6731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045290" y="2990315"/>
            <a:ext cx="250190" cy="448480"/>
            <a:chOff x="5536602" y="3098444"/>
            <a:chExt cx="328319" cy="6057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6" name="Right Arrow 145"/>
            <p:cNvSpPr/>
            <p:nvPr/>
          </p:nvSpPr>
          <p:spPr>
            <a:xfrm>
              <a:off x="5536602" y="3098444"/>
              <a:ext cx="328319" cy="6057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7" name="Right Arrow 10"/>
            <p:cNvSpPr/>
            <p:nvPr/>
          </p:nvSpPr>
          <p:spPr>
            <a:xfrm>
              <a:off x="5536602" y="3219584"/>
              <a:ext cx="229823" cy="363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413495" y="1896281"/>
            <a:ext cx="2816978" cy="2608486"/>
            <a:chOff x="6019789" y="2220196"/>
            <a:chExt cx="2430605" cy="2362197"/>
          </a:xfrm>
        </p:grpSpPr>
        <p:sp>
          <p:nvSpPr>
            <p:cNvPr id="144" name="Oval 143"/>
            <p:cNvSpPr/>
            <p:nvPr/>
          </p:nvSpPr>
          <p:spPr>
            <a:xfrm>
              <a:off x="6019789" y="2220196"/>
              <a:ext cx="2430605" cy="236219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Oval 12"/>
            <p:cNvSpPr/>
            <p:nvPr/>
          </p:nvSpPr>
          <p:spPr>
            <a:xfrm>
              <a:off x="6375743" y="2566132"/>
              <a:ext cx="1718697" cy="1670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310" tIns="67310" rIns="67310" bIns="6731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853731" y="4042615"/>
            <a:ext cx="461563" cy="293630"/>
            <a:chOff x="3902359" y="4519640"/>
            <a:chExt cx="605700" cy="19091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2" name="Right Arrow 141"/>
            <p:cNvSpPr/>
            <p:nvPr/>
          </p:nvSpPr>
          <p:spPr>
            <a:xfrm rot="5400000">
              <a:off x="4109751" y="4312248"/>
              <a:ext cx="190916" cy="6057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3" name="Right Arrow 14"/>
            <p:cNvSpPr/>
            <p:nvPr/>
          </p:nvSpPr>
          <p:spPr>
            <a:xfrm rot="5400000">
              <a:off x="4138389" y="4404751"/>
              <a:ext cx="133641" cy="363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157099" y="4385124"/>
            <a:ext cx="1862912" cy="1827157"/>
            <a:chOff x="3076414" y="4800611"/>
            <a:chExt cx="2257589" cy="1864613"/>
          </a:xfrm>
        </p:grpSpPr>
        <p:sp>
          <p:nvSpPr>
            <p:cNvPr id="140" name="Oval 139"/>
            <p:cNvSpPr/>
            <p:nvPr/>
          </p:nvSpPr>
          <p:spPr>
            <a:xfrm>
              <a:off x="3076414" y="4800611"/>
              <a:ext cx="2257589" cy="1864613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Oval 16"/>
            <p:cNvSpPr/>
            <p:nvPr/>
          </p:nvSpPr>
          <p:spPr>
            <a:xfrm>
              <a:off x="3407030" y="5073677"/>
              <a:ext cx="1596357" cy="1318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900" kern="12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794875" y="3019238"/>
            <a:ext cx="334609" cy="448480"/>
            <a:chOff x="2389321" y="3137506"/>
            <a:chExt cx="439101" cy="6057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8" name="Right Arrow 137"/>
            <p:cNvSpPr/>
            <p:nvPr/>
          </p:nvSpPr>
          <p:spPr>
            <a:xfrm rot="10715895">
              <a:off x="2389321" y="3137506"/>
              <a:ext cx="439101" cy="6057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9" name="Right Arrow 18"/>
            <p:cNvSpPr/>
            <p:nvPr/>
          </p:nvSpPr>
          <p:spPr>
            <a:xfrm rot="21515895">
              <a:off x="2521031" y="3257035"/>
              <a:ext cx="307371" cy="363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946559" y="1793969"/>
            <a:ext cx="2716910" cy="2872162"/>
            <a:chOff x="2" y="2372595"/>
            <a:chExt cx="2182642" cy="2209792"/>
          </a:xfrm>
        </p:grpSpPr>
        <p:sp>
          <p:nvSpPr>
            <p:cNvPr id="136" name="Oval 135"/>
            <p:cNvSpPr/>
            <p:nvPr/>
          </p:nvSpPr>
          <p:spPr>
            <a:xfrm>
              <a:off x="2" y="2372595"/>
              <a:ext cx="2182642" cy="2209792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Oval 20"/>
            <p:cNvSpPr/>
            <p:nvPr/>
          </p:nvSpPr>
          <p:spPr>
            <a:xfrm>
              <a:off x="319643" y="2696212"/>
              <a:ext cx="1543360" cy="1562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0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168775" y="727202"/>
            <a:ext cx="9805893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77" y="2393509"/>
            <a:ext cx="4415883" cy="37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" name="Picture 10" descr="F:\School Picture\New folder\IMG_1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00" y="2338728"/>
            <a:ext cx="4139890" cy="37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3" name="Group 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17" name="Isosceles Triangle 11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Isosceles Triangle 11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15" name="Isosceles Triangle 11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Isosceles Triangle 11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13" name="Isosceles Triangle 11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Isosceles Triangle 11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11" name="Isosceles Triangle 11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Isosceles Triangle 11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94" name="Isosceles Triangle 9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6" name="Group 7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92" name="Isosceles Triangle 9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Isosceles Triangle 9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8" name="Group 7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Isosceles Triangle 8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82" name="Isosceles Triangle 8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Isosceles Triangle 8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63" name="Isosceles Triangle 6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Isosceles Triangle 6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55" name="Isosceles Triangle 5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53" name="Isosceles Triangle 5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Isosceles Triangle 5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51" name="Isosceles Triangle 5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34" name="Isosceles Triangle 3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32" name="Isosceles Triangle 3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Isosceles Triangle 3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" name="Isosceles Triangle 2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Isosceles Triangle 2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Flowchart: Decision 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127" name="Straight Connector 3"/>
          <p:cNvSpPr/>
          <p:nvPr/>
        </p:nvSpPr>
        <p:spPr>
          <a:xfrm>
            <a:off x="5818045" y="1989034"/>
            <a:ext cx="3621958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6034"/>
                </a:lnTo>
                <a:lnTo>
                  <a:pt x="2873594" y="386034"/>
                </a:lnTo>
                <a:lnTo>
                  <a:pt x="2873594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28" name="Straight Connector 4"/>
          <p:cNvSpPr/>
          <p:nvPr/>
        </p:nvSpPr>
        <p:spPr>
          <a:xfrm>
            <a:off x="5939674" y="2325765"/>
            <a:ext cx="284348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4075" y="0"/>
                </a:moveTo>
                <a:lnTo>
                  <a:pt x="254075" y="386034"/>
                </a:lnTo>
                <a:lnTo>
                  <a:pt x="0" y="386034"/>
                </a:lnTo>
                <a:lnTo>
                  <a:pt x="0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29" name="Straight Connector 5"/>
          <p:cNvSpPr/>
          <p:nvPr/>
        </p:nvSpPr>
        <p:spPr>
          <a:xfrm>
            <a:off x="2463950" y="1989034"/>
            <a:ext cx="3981843" cy="6475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59760" y="0"/>
                </a:moveTo>
                <a:lnTo>
                  <a:pt x="3359760" y="386034"/>
                </a:lnTo>
                <a:lnTo>
                  <a:pt x="0" y="386034"/>
                </a:lnTo>
                <a:lnTo>
                  <a:pt x="0" y="647541"/>
                </a:lnTo>
              </a:path>
            </a:pathLst>
          </a:cu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grpSp>
        <p:nvGrpSpPr>
          <p:cNvPr id="130" name="Group 129"/>
          <p:cNvGrpSpPr/>
          <p:nvPr/>
        </p:nvGrpSpPr>
        <p:grpSpPr>
          <a:xfrm>
            <a:off x="2599656" y="868288"/>
            <a:ext cx="7248731" cy="1120745"/>
            <a:chOff x="1295397" y="642088"/>
            <a:chExt cx="6477004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1" name="Rectangle 130"/>
            <p:cNvSpPr/>
            <p:nvPr/>
          </p:nvSpPr>
          <p:spPr>
            <a:xfrm>
              <a:off x="1295397" y="642088"/>
              <a:ext cx="6477004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2" name="Rectangle 131"/>
            <p:cNvSpPr/>
            <p:nvPr/>
          </p:nvSpPr>
          <p:spPr>
            <a:xfrm>
              <a:off x="1295397" y="642088"/>
              <a:ext cx="6477004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ইন্টারনেটে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সাধার‌ণত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তিনভাবে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252683" y="2636576"/>
            <a:ext cx="2422534" cy="1120745"/>
            <a:chOff x="91828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4" name="Rectangle 133"/>
            <p:cNvSpPr/>
            <p:nvPr/>
          </p:nvSpPr>
          <p:spPr>
            <a:xfrm>
              <a:off x="91828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35" name="Rectangle 134"/>
            <p:cNvSpPr/>
            <p:nvPr/>
          </p:nvSpPr>
          <p:spPr>
            <a:xfrm>
              <a:off x="91828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লিখিত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728407" y="2636576"/>
            <a:ext cx="2422534" cy="1120745"/>
            <a:chOff x="3197513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7" name="Rectangle 136"/>
            <p:cNvSpPr/>
            <p:nvPr/>
          </p:nvSpPr>
          <p:spPr>
            <a:xfrm>
              <a:off x="319751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38" name="Rectangle 137"/>
            <p:cNvSpPr/>
            <p:nvPr/>
          </p:nvSpPr>
          <p:spPr>
            <a:xfrm>
              <a:off x="319751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ভিডিও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8228735" y="2636576"/>
            <a:ext cx="2422534" cy="1120745"/>
            <a:chOff x="6325183" y="2410376"/>
            <a:chExt cx="2164622" cy="11207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0" name="Rectangle 139"/>
            <p:cNvSpPr/>
            <p:nvPr/>
          </p:nvSpPr>
          <p:spPr>
            <a:xfrm>
              <a:off x="632518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41" name="Rectangle 140"/>
            <p:cNvSpPr/>
            <p:nvPr/>
          </p:nvSpPr>
          <p:spPr>
            <a:xfrm>
              <a:off x="6325183" y="2410376"/>
              <a:ext cx="2164622" cy="1120745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" tIns="24765" rIns="24765" bIns="15815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9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9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ইমেজ</a:t>
              </a:r>
              <a:endParaRPr lang="en-US" sz="3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39" y="4217539"/>
            <a:ext cx="2680698" cy="1488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" name="Picture 3" descr="E:\MOTIAR\Motiar D. Content\Class Viii\Picture\পাঠ ৫৫\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50" y="4189307"/>
            <a:ext cx="2630399" cy="153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E:\MOTIAR\D,contennt Picture 2\f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8" y="4202955"/>
            <a:ext cx="2771571" cy="153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4178319</TotalTime>
  <Words>772</Words>
  <Application>Microsoft Office PowerPoint</Application>
  <PresentationFormat>Widescreen</PresentationFormat>
  <Paragraphs>153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NikoshLight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KAMOL</dc:creator>
  <cp:lastModifiedBy>KAMOL</cp:lastModifiedBy>
  <cp:revision>83</cp:revision>
  <dcterms:created xsi:type="dcterms:W3CDTF">2013-02-03T18:17:01Z</dcterms:created>
  <dcterms:modified xsi:type="dcterms:W3CDTF">2021-01-14T05:54:11Z</dcterms:modified>
</cp:coreProperties>
</file>