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5" r:id="rId13"/>
    <p:sldId id="276" r:id="rId14"/>
    <p:sldId id="283" r:id="rId15"/>
    <p:sldId id="284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DFDD-0E5F-445C-92B4-E097C78EB4E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67DFDD-0E5F-445C-92B4-E097C78EB4E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771552-B248-4EE3-94AF-0B8C5B859F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7529" y="644131"/>
            <a:ext cx="5456943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77" y="1832417"/>
            <a:ext cx="7129681" cy="39985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8617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2830" y="91712"/>
            <a:ext cx="136608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1105" y="1739325"/>
            <a:ext cx="1172116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বনভূমি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105" y="3689593"/>
            <a:ext cx="1127232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বালুচর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1273" y="1596198"/>
            <a:ext cx="4123245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 পালায় ঘেরা জঙ্গল এলাকা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1273" y="5203393"/>
            <a:ext cx="3345788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সোনালি রঙ্গের পাকা ধান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1105" y="5193822"/>
            <a:ext cx="1518364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 ধান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1273" y="3599346"/>
            <a:ext cx="3983783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বালুর পলি জমে উৎপন্ন যে চর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29" y="4849375"/>
            <a:ext cx="2615383" cy="14056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5" y="1164284"/>
            <a:ext cx="2573181" cy="15439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5" y="3134434"/>
            <a:ext cx="2642977" cy="1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06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5095" y="371061"/>
            <a:ext cx="1181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1378" y="993888"/>
            <a:ext cx="2475358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5430" y="467402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শ্যামল বনভূমি মাঠ নদীতীর বালুচর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সবখানে আছে বঙ্গবন্ধু শেখ মুজিবের ঘর।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" y="2063511"/>
            <a:ext cx="3617843" cy="23186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88" y="2073982"/>
            <a:ext cx="3669682" cy="23081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47" y="2073982"/>
            <a:ext cx="3521735" cy="2324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91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6663" y="462689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 দেশের মাঠে মাঠে ফলে সোনাধান রাশি রাশি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হাসি দেখে মনে হয় শেখ মুজিবের হাসি।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0" y="1601509"/>
            <a:ext cx="3560603" cy="26509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67" y="1653039"/>
            <a:ext cx="3604592" cy="2650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15" y="1601509"/>
            <a:ext cx="3604592" cy="26509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53" y="1601509"/>
            <a:ext cx="3498471" cy="26509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95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3130" y="431107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মধুর হাসিতে যখন ভরে বাঙ্গালির ঘর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হয় যেন শিশু হয়ে হাসে চির শিশু মুজিবর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7" y="1369041"/>
            <a:ext cx="3935896" cy="25270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369041"/>
            <a:ext cx="3810000" cy="25431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17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-291548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061" y="470934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বাঙালি যতদিন বেঁচে রইব এ বাঙ্গলায়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 ডাকবে মুজিব আয় ঘরে ফিরে আয়।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2" y="1550503"/>
            <a:ext cx="4245332" cy="28389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34" y="1550503"/>
            <a:ext cx="4460675" cy="28389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2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7035" y="391431"/>
            <a:ext cx="2106667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দলগত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3711" y="5635647"/>
            <a:ext cx="10449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বঙ্গবন্ধু শেখ মুজিবুর রহমানের কর্মজগৎ ‘মুজিব’ কবিতার আলোকে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07" y="1340246"/>
            <a:ext cx="7135957" cy="41775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54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8603" y="655093"/>
            <a:ext cx="115768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2161" y="1661491"/>
            <a:ext cx="4714752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স্বাধীন বাঙ্গলা চিরকাল কাকে ডাকবে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5799" y="2480244"/>
            <a:ext cx="1758815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মুক্তিযোদ্ধাকে</a:t>
            </a:r>
            <a:endPara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4180" y="2487054"/>
            <a:ext cx="177324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শেখ মুজিবকে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6076" y="3009755"/>
            <a:ext cx="1951175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 শহিদদের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2966" y="3063353"/>
            <a:ext cx="1891865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ভাষা-শহিদদের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4857" y="3601258"/>
            <a:ext cx="8371202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‘সবুজ শ্যামল বনভূমি মাঠ নদীতীর বালুচর’- বলতে কবি কী বুঝিয়েছেন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0796" y="4324398"/>
            <a:ext cx="1861407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বাংলার প্রকৃতি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1877" y="4341592"/>
            <a:ext cx="2106667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নদীর পাড় ও মাঠ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0796" y="4911160"/>
            <a:ext cx="2392001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বনভূমি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6516" y="4974190"/>
            <a:ext cx="2175596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ঘ.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উর্বর মাঠ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 rot="11939473">
            <a:off x="6753010" y="2199635"/>
            <a:ext cx="456274" cy="710369"/>
          </a:xfrm>
          <a:prstGeom prst="halfFrame">
            <a:avLst>
              <a:gd name="adj1" fmla="val 20573"/>
              <a:gd name="adj2" fmla="val 200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1939473">
            <a:off x="3587939" y="3924763"/>
            <a:ext cx="456274" cy="710369"/>
          </a:xfrm>
          <a:prstGeom prst="halfFrame">
            <a:avLst>
              <a:gd name="adj1" fmla="val 20573"/>
              <a:gd name="adj2" fmla="val 200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6433366" y="4822380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6417806" y="4131510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3484771" y="4741271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6644297" y="2886712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3351119" y="2911312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3281247" y="2301233"/>
            <a:ext cx="609600" cy="766539"/>
          </a:xfrm>
          <a:prstGeom prst="mathMultiply">
            <a:avLst>
              <a:gd name="adj1" fmla="val 293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15058" y="454546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70504" y="454545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3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4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5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4" grpId="1"/>
      <p:bldP spid="24" grpId="2"/>
      <p:bldP spid="24" grpId="3"/>
      <p:bldP spid="24" grpId="4"/>
      <p:bldP spid="24" grpId="5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3253" y="0"/>
            <a:ext cx="12192000" cy="6858000"/>
          </a:xfrm>
          <a:prstGeom prst="frame">
            <a:avLst>
              <a:gd name="adj1" fmla="val 71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8262" y="662611"/>
            <a:ext cx="1362874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7706" y="1403270"/>
            <a:ext cx="6957354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‘শেখ মুজিবকে চির শিশু আখ্যায়িত করা হয়েছে যে কারণে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3264" y="2136481"/>
            <a:ext cx="3195105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শিশুর মতো সহজ বলে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3591" y="4653853"/>
            <a:ext cx="149271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8076" y="5257772"/>
            <a:ext cx="1454244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3591" y="5257772"/>
            <a:ext cx="185018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6053" y="4653853"/>
            <a:ext cx="1478290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3264" y="2788050"/>
            <a:ext cx="2916669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অকৃত্রিম বলে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0928" y="3418992"/>
            <a:ext cx="3485249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শিশুর মতো নিষ্পাপ বলে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0928" y="4090284"/>
            <a:ext cx="2751074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-97583" y="0"/>
            <a:ext cx="12302835" cy="6968835"/>
          </a:xfrm>
          <a:prstGeom prst="frame">
            <a:avLst>
              <a:gd name="adj1" fmla="val 2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2321532">
            <a:off x="7284343" y="4963834"/>
            <a:ext cx="447662" cy="652725"/>
          </a:xfrm>
          <a:prstGeom prst="halfFrame">
            <a:avLst>
              <a:gd name="adj1" fmla="val 21239"/>
              <a:gd name="adj2" fmla="val 183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113802" y="4479979"/>
            <a:ext cx="715617" cy="77779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2700141" y="4462383"/>
            <a:ext cx="795211" cy="795389"/>
          </a:xfrm>
          <a:prstGeom prst="mathMultiply">
            <a:avLst>
              <a:gd name="adj1" fmla="val 206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2815274" y="5097193"/>
            <a:ext cx="749596" cy="7383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28311" y="454546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83757" y="454545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0" grpId="1"/>
      <p:bldP spid="20" grpId="2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09" y="5646021"/>
            <a:ext cx="11514691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রহমানের বাল্যকাল সম্পর্কে দশ বাক্যের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অনুচ্ছেদ লিখে আনবে।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7398" y="386390"/>
            <a:ext cx="2177199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0" y="1778069"/>
            <a:ext cx="5406888" cy="3531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277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6887" y="876232"/>
            <a:ext cx="2877711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 ধন্যবাদ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06" y="1979751"/>
            <a:ext cx="5300989" cy="42090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3638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888" y="3213556"/>
            <a:ext cx="2985113" cy="224676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লুতফর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দইখাওয়া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হাতিবান্ধা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3461" y="585928"/>
            <a:ext cx="167545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1492" y="3429000"/>
            <a:ext cx="2236510" cy="181588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 শ্রেণি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০০/০০/০০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492" y="1268504"/>
            <a:ext cx="1862187" cy="2124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32" y="970648"/>
            <a:ext cx="2840313" cy="21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58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454" y="454236"/>
            <a:ext cx="3673145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দেখ: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7740" y="5372230"/>
            <a:ext cx="1909497" cy="70788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বুঝলে?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57" y="1356822"/>
            <a:ext cx="5275549" cy="43018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954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4266" y="559560"/>
            <a:ext cx="1181734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3303" y="1649206"/>
            <a:ext cx="2475358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63" y="1649206"/>
            <a:ext cx="3009900" cy="28321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61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607" y="673690"/>
            <a:ext cx="1907895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6406" y="3046514"/>
            <a:ext cx="7976864" cy="206210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শুদ্ধভাবে আবৃত্তি করতে পারবে।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বুঝে বাক্য তৈরি করতে পারবে।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রহমানের কর্মজগৎ কবিতার আলোকে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6406" y="2142426"/>
            <a:ext cx="3906839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1148" y="4953595"/>
            <a:ext cx="80502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4785" y="4906844"/>
            <a:ext cx="1394934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রচনাবলী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4863" y="4919057"/>
            <a:ext cx="71526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4863" y="5808772"/>
            <a:ext cx="1021433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১৯৯৯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8" y="199018"/>
            <a:ext cx="2217274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8" y="905367"/>
            <a:ext cx="4752975" cy="3171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1148" y="5775038"/>
            <a:ext cx="1547218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9718" y="4983978"/>
            <a:ext cx="76815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9989" y="5758212"/>
            <a:ext cx="3913251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হাট্টিমা টিম টিম,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ঝিকিমিকি, বার্ষিক কচি কাঁচা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3295" y="5728873"/>
            <a:ext cx="1643399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১৯২৫ সালে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2247" y="4953595"/>
            <a:ext cx="116891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1241" y="5729597"/>
            <a:ext cx="2050561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 জেলা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6717" y="777922"/>
            <a:ext cx="2093843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463" y="2615486"/>
            <a:ext cx="6846746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খ্রিস্টাব্দে জন্মগ্রহণ করেন?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9560" y="3516519"/>
            <a:ext cx="7484741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রোকনুজ্জামান খান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সাহিত্যে  কী নামে পরিচিত?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463" y="4354746"/>
            <a:ext cx="6845144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রোকনুজ্জামান খান কত খ্রিস্টাব্দে মৃত্যুবরণ করেন?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433" y="734605"/>
            <a:ext cx="1960793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38" y="1948068"/>
            <a:ext cx="6453810" cy="3936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55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65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3059" y="508679"/>
            <a:ext cx="1787537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91" y="1476903"/>
            <a:ext cx="7049875" cy="461462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79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243</TotalTime>
  <Words>387</Words>
  <Application>Microsoft Office PowerPoint</Application>
  <PresentationFormat>Custom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RISHA-COMPUTER</dc:creator>
  <cp:lastModifiedBy>WALTON</cp:lastModifiedBy>
  <cp:revision>25</cp:revision>
  <dcterms:created xsi:type="dcterms:W3CDTF">2019-11-29T12:23:03Z</dcterms:created>
  <dcterms:modified xsi:type="dcterms:W3CDTF">2021-01-14T12:06:02Z</dcterms:modified>
</cp:coreProperties>
</file>