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2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70" r:id="rId12"/>
    <p:sldId id="369" r:id="rId13"/>
    <p:sldId id="371" r:id="rId14"/>
    <p:sldId id="372" r:id="rId15"/>
    <p:sldId id="373" r:id="rId16"/>
    <p:sldId id="374" r:id="rId17"/>
    <p:sldId id="375" r:id="rId18"/>
    <p:sldId id="376" r:id="rId19"/>
    <p:sldId id="379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9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3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1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2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23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7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5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9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9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3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8D8AD0-E4EB-4AE9-B2B7-8B2145F5B0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68BDF-E7AE-4766-9DD1-F1F5D79CA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0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6"/>
          <p:cNvSpPr txBox="1"/>
          <p:nvPr/>
        </p:nvSpPr>
        <p:spPr>
          <a:xfrm>
            <a:off x="0" y="-30707"/>
            <a:ext cx="9144000" cy="707886"/>
          </a:xfrm>
          <a:prstGeom prst="rect">
            <a:avLst/>
          </a:prstGeom>
          <a:pattFill prst="pct90">
            <a:fgClr>
              <a:srgbClr val="0070C0"/>
            </a:fgClr>
            <a:bgClr>
              <a:schemeClr val="bg1"/>
            </a:bgClr>
          </a:patt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01063"/>
            <a:ext cx="4648201" cy="1661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55376"/>
            <a:ext cx="4648200" cy="181964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3" descr="C:\Users\Touid\Downloads\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6928" y="-1"/>
            <a:ext cx="4275505" cy="4797233"/>
          </a:xfrm>
          <a:prstGeom prst="rect">
            <a:avLst/>
          </a:prstGeom>
          <a:noFill/>
        </p:spPr>
      </p:pic>
      <p:sp>
        <p:nvSpPr>
          <p:cNvPr id="1048614" name="TextBox 4"/>
          <p:cNvSpPr txBox="1"/>
          <p:nvPr/>
        </p:nvSpPr>
        <p:spPr>
          <a:xfrm>
            <a:off x="297611" y="609600"/>
            <a:ext cx="4284983" cy="447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যুগের পাহাড়সমূহ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TextBox 5"/>
          <p:cNvSpPr txBox="1"/>
          <p:nvPr/>
        </p:nvSpPr>
        <p:spPr>
          <a:xfrm>
            <a:off x="304800" y="1524000"/>
            <a:ext cx="4592128" cy="2225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7"/>
          <p:cNvSpPr txBox="1"/>
          <p:nvPr/>
        </p:nvSpPr>
        <p:spPr>
          <a:xfrm>
            <a:off x="304799" y="4797233"/>
            <a:ext cx="5282241" cy="447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17" name="TextBox 8"/>
          <p:cNvSpPr txBox="1"/>
          <p:nvPr/>
        </p:nvSpPr>
        <p:spPr>
          <a:xfrm>
            <a:off x="421986" y="3954569"/>
            <a:ext cx="43577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দক্ষিণ-পূর্বাঞ্চলের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3"/>
          <p:cNvSpPr txBox="1"/>
          <p:nvPr/>
        </p:nvSpPr>
        <p:spPr>
          <a:xfrm>
            <a:off x="430976" y="228599"/>
            <a:ext cx="8428663" cy="6883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4"/>
          <p:cNvSpPr txBox="1"/>
          <p:nvPr/>
        </p:nvSpPr>
        <p:spPr>
          <a:xfrm>
            <a:off x="353683" y="1154430"/>
            <a:ext cx="540404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উত্তরাংশ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পূর্বাংশ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পাহাড়গুলো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এখানকার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পাহাড়গুলোর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পাহাড়গুলো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স্থানীয়ভাবে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পাহারগুলোর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চিকনাগুল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জয়ন্তিয়া</a:t>
            </a:r>
            <a:r>
              <a:rPr lang="en-US" sz="2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3" descr="C:\Users\Touid\Downloads\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505" y="1524000"/>
            <a:ext cx="2838964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2"/>
          <p:cNvSpPr txBox="1"/>
          <p:nvPr/>
        </p:nvSpPr>
        <p:spPr>
          <a:xfrm>
            <a:off x="334550" y="106347"/>
            <a:ext cx="8141510" cy="76944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3"/>
          <p:cNvSpPr txBox="1"/>
          <p:nvPr/>
        </p:nvSpPr>
        <p:spPr>
          <a:xfrm>
            <a:off x="324611" y="1235764"/>
            <a:ext cx="5556290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পূর্বাংশ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৬১০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তাজিওডং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বান্দরবানে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অবস্থিত,যার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১,২৩১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কিওক্রাডং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বান্দরবানে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১,২৩০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পাহাড়গুলো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কর্দম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TextBox 5"/>
          <p:cNvSpPr txBox="1"/>
          <p:nvPr/>
        </p:nvSpPr>
        <p:spPr>
          <a:xfrm>
            <a:off x="5867400" y="3505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 descr="C:\Users\Touid\Downloads\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901" y="1197304"/>
            <a:ext cx="3263099" cy="4008778"/>
          </a:xfrm>
          <a:prstGeom prst="rect">
            <a:avLst/>
          </a:prstGeom>
          <a:noFill/>
        </p:spPr>
      </p:pic>
      <p:sp>
        <p:nvSpPr>
          <p:cNvPr id="1048622" name="TextBox 8"/>
          <p:cNvSpPr txBox="1"/>
          <p:nvPr/>
        </p:nvSpPr>
        <p:spPr>
          <a:xfrm>
            <a:off x="6553200" y="5206082"/>
            <a:ext cx="154186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কিওক্রাডং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5"/>
          <p:cNvSpPr txBox="1"/>
          <p:nvPr/>
        </p:nvSpPr>
        <p:spPr>
          <a:xfrm>
            <a:off x="3488835" y="5809957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8628" name="TextBox 1"/>
          <p:cNvSpPr txBox="1"/>
          <p:nvPr/>
        </p:nvSpPr>
        <p:spPr>
          <a:xfrm>
            <a:off x="133121" y="304800"/>
            <a:ext cx="7154944" cy="510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 সোপানসমূহ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চত্বরভূমি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2" descr="C:\Users\Touid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868" y="815340"/>
            <a:ext cx="3472132" cy="5128260"/>
          </a:xfrm>
          <a:prstGeom prst="rect">
            <a:avLst/>
          </a:prstGeom>
          <a:noFill/>
        </p:spPr>
      </p:pic>
      <p:sp>
        <p:nvSpPr>
          <p:cNvPr id="1048629" name="TextBox 6"/>
          <p:cNvSpPr txBox="1"/>
          <p:nvPr/>
        </p:nvSpPr>
        <p:spPr>
          <a:xfrm>
            <a:off x="0" y="1330510"/>
            <a:ext cx="5671868" cy="312674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প্লাইস্টৌসিন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আন্ত:বরফ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চত্বরভূমি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প্লাইস্টৌসিন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সোপানসমূহকে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 Placeholder 2"/>
          <p:cNvSpPr txBox="1"/>
          <p:nvPr/>
        </p:nvSpPr>
        <p:spPr>
          <a:xfrm>
            <a:off x="12511" y="1905000"/>
            <a:ext cx="5169090" cy="388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বরেন্দ্রেভূমি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৯,৩২০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Rectangle 5"/>
          <p:cNvSpPr/>
          <p:nvPr/>
        </p:nvSpPr>
        <p:spPr>
          <a:xfrm>
            <a:off x="12511" y="381000"/>
            <a:ext cx="5169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97169" name="Picture 2" descr="C:\Users\Touid\Downloads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0"/>
            <a:ext cx="39623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 Placeholder 2"/>
          <p:cNvSpPr txBox="1"/>
          <p:nvPr/>
        </p:nvSpPr>
        <p:spPr>
          <a:xfrm>
            <a:off x="0" y="1753431"/>
            <a:ext cx="5243729" cy="381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ভাওয়ালের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সোপানভূমি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৪,১০৩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1"/>
          <p:cNvSpPr txBox="1"/>
          <p:nvPr/>
        </p:nvSpPr>
        <p:spPr>
          <a:xfrm>
            <a:off x="3412" y="685800"/>
            <a:ext cx="4425351" cy="574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ভাওয়ালের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2" descr="C:\Users\Touid\Downloads\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729" y="-25655"/>
            <a:ext cx="3900271" cy="68836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 Placeholder 2"/>
          <p:cNvSpPr txBox="1"/>
          <p:nvPr/>
        </p:nvSpPr>
        <p:spPr>
          <a:xfrm>
            <a:off x="1" y="2057400"/>
            <a:ext cx="4648200" cy="403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TextBox 1"/>
          <p:cNvSpPr txBox="1"/>
          <p:nvPr/>
        </p:nvSpPr>
        <p:spPr>
          <a:xfrm>
            <a:off x="381000" y="457200"/>
            <a:ext cx="2895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3" name="Picture 2" descr="C:\Users\Touid\Downloads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0"/>
            <a:ext cx="44957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2342791" y="457200"/>
            <a:ext cx="3848818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alt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TextBox 4"/>
          <p:cNvSpPr txBox="1"/>
          <p:nvPr/>
        </p:nvSpPr>
        <p:spPr>
          <a:xfrm>
            <a:off x="685800" y="4104620"/>
            <a:ext cx="7162800" cy="954107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সোপনসূমহকে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1"/>
          <p:cNvSpPr txBox="1"/>
          <p:nvPr/>
        </p:nvSpPr>
        <p:spPr>
          <a:xfrm>
            <a:off x="304800" y="248599"/>
            <a:ext cx="4800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প্লাবন সমভূমি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6" name="Picture 2" descr="C:\Users\Touid\Downloads\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1" cy="6858000"/>
          </a:xfrm>
          <a:prstGeom prst="rect">
            <a:avLst/>
          </a:prstGeom>
          <a:noFill/>
        </p:spPr>
      </p:pic>
      <p:sp>
        <p:nvSpPr>
          <p:cNvPr id="1048647" name="TextBox 2"/>
          <p:cNvSpPr txBox="1"/>
          <p:nvPr/>
        </p:nvSpPr>
        <p:spPr>
          <a:xfrm>
            <a:off x="304800" y="1056620"/>
            <a:ext cx="4800600" cy="5570756"/>
          </a:xfrm>
          <a:prstGeom prst="rect">
            <a:avLst/>
          </a:prstGeom>
          <a:pattFill prst="pct5">
            <a:fgClr>
              <a:srgbClr val="FFCC99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৮০%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সমভূমি।সমতল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১,২৪,২৬৬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সমভূমিকে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 txBox="1"/>
          <p:nvPr/>
        </p:nvSpPr>
        <p:spPr>
          <a:xfrm>
            <a:off x="2133600" y="236675"/>
            <a:ext cx="4572000" cy="753925"/>
          </a:xfrm>
          <a:prstGeom prst="rect">
            <a:avLst/>
          </a:prstGeom>
          <a:pattFill prst="pct90">
            <a:fgClr>
              <a:schemeClr val="lt1"/>
            </a:fgClr>
            <a:bgClr>
              <a:schemeClr val="bg1"/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মৌখিক মূল্যায়ন </a:t>
            </a:r>
            <a:endParaRPr lang="en-US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Rectangle 5"/>
          <p:cNvSpPr/>
          <p:nvPr/>
        </p:nvSpPr>
        <p:spPr>
          <a:xfrm>
            <a:off x="273225" y="3334518"/>
            <a:ext cx="8292747" cy="1526539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পূর্বাঞ্চলের পাহাড়সমূহ এবং উত্তরও উত্তর পূর্বাঞ্চলের পাহাড়সমূহ।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Rectangle 7"/>
          <p:cNvSpPr/>
          <p:nvPr/>
        </p:nvSpPr>
        <p:spPr>
          <a:xfrm>
            <a:off x="708204" y="4861058"/>
            <a:ext cx="7777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TextBox 1"/>
          <p:cNvSpPr txBox="1"/>
          <p:nvPr/>
        </p:nvSpPr>
        <p:spPr>
          <a:xfrm>
            <a:off x="359757" y="1557010"/>
            <a:ext cx="8229600" cy="523220"/>
          </a:xfrm>
          <a:prstGeom prst="rect">
            <a:avLst/>
          </a:prstGeom>
          <a:pattFill prst="shingle">
            <a:fgClr>
              <a:schemeClr val="accent3"/>
            </a:fgClr>
            <a:bgClr>
              <a:schemeClr val="bg1"/>
            </a:bgClr>
          </a:patt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দ্বীপ </a:t>
            </a:r>
            <a:r>
              <a:rPr lang="en-GB" alt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2800" dirty="0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GB" altLang="en-US" sz="28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9" name="TextBox 8"/>
          <p:cNvSpPr txBox="1"/>
          <p:nvPr/>
        </p:nvSpPr>
        <p:spPr>
          <a:xfrm>
            <a:off x="359757" y="2504420"/>
            <a:ext cx="8229599" cy="929640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ভূ-প্রকৃতিকে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তিন ভাগে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48660" name="TextBox 9"/>
          <p:cNvSpPr txBox="1"/>
          <p:nvPr/>
        </p:nvSpPr>
        <p:spPr>
          <a:xfrm>
            <a:off x="273226" y="5339330"/>
            <a:ext cx="8292746" cy="1348739"/>
          </a:xfrm>
          <a:prstGeom prst="rect">
            <a:avLst/>
          </a:prstGeom>
          <a:pattFill prst="pct90">
            <a:fgClr>
              <a:schemeClr val="accent3"/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সোপানসমূহকে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তিন ভাগে।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যথা 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বরেন্দ্রভূমি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dirty="0">
                <a:latin typeface="NikoshBAN" pitchFamily="2" charset="0"/>
                <a:cs typeface="NikoshBAN" pitchFamily="2" charset="0"/>
              </a:rPr>
              <a:t>মধুপুর ও ভাওয়ালের গড় এবং লালমাই পাহাড় 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animBg="1"/>
      <p:bldP spid="1048658" grpId="0" animBg="1"/>
      <p:bldP spid="1048659" grpId="0" animBg="1"/>
      <p:bldP spid="10486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0" y="-4549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276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bn-IN" sz="3600" dirty="0"/>
              <a:t>বিশ্বজিৎ হালদার</a:t>
            </a:r>
            <a:endParaRPr lang="en-US" sz="3600" dirty="0"/>
          </a:p>
          <a:p>
            <a:r>
              <a:rPr lang="bn-IN" sz="3600" dirty="0"/>
              <a:t>সহকারী শিক্ষক</a:t>
            </a:r>
            <a:endParaRPr lang="en-US" sz="3600" dirty="0"/>
          </a:p>
          <a:p>
            <a:r>
              <a:rPr lang="bn-IN" sz="3600" dirty="0"/>
              <a:t>বাহিরদিয়া মাধ্যমিক বিদ্যালয়</a:t>
            </a:r>
            <a:endParaRPr lang="en-US" sz="3600" dirty="0"/>
          </a:p>
          <a:p>
            <a:r>
              <a:rPr lang="bn-IN" sz="3600" dirty="0"/>
              <a:t>ফকিরহাট</a:t>
            </a:r>
            <a:r>
              <a:rPr lang="en-US" sz="3600" dirty="0"/>
              <a:t>,</a:t>
            </a:r>
            <a:r>
              <a:rPr lang="bn-IN" sz="3600" dirty="0"/>
              <a:t>বাগেরহাট।</a:t>
            </a:r>
            <a:endParaRPr lang="en-US" sz="3600" dirty="0"/>
          </a:p>
          <a:p>
            <a:r>
              <a:rPr lang="bn-BD" sz="3600" dirty="0"/>
              <a:t>মোবা</a:t>
            </a:r>
            <a:r>
              <a:rPr lang="en-US" sz="3600" dirty="0"/>
              <a:t>: </a:t>
            </a:r>
            <a:r>
              <a:rPr lang="bn-BD" sz="3600" dirty="0"/>
              <a:t>০১৭</a:t>
            </a:r>
            <a:r>
              <a:rPr lang="bn-IN" sz="3600" dirty="0"/>
              <a:t>৪৬০৫৫৭৩৭</a:t>
            </a:r>
            <a:endParaRPr lang="en-US" sz="3600" dirty="0"/>
          </a:p>
          <a:p>
            <a:r>
              <a:rPr lang="en-US" sz="3600" dirty="0"/>
              <a:t>E-mail: biswajitbahirdia@gmail.com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extBox 1"/>
          <p:cNvSpPr txBox="1"/>
          <p:nvPr/>
        </p:nvSpPr>
        <p:spPr>
          <a:xfrm>
            <a:off x="609600" y="457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89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724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32848"/>
            <a:ext cx="4419600" cy="376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0" y="-18197"/>
            <a:ext cx="9144000" cy="1066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FF0000"/>
              </a:solidFill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6248400" y="1219200"/>
            <a:ext cx="2318977" cy="32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48594" name="Snip Same Side Corner Rectangle 1048593"/>
          <p:cNvSpPr/>
          <p:nvPr/>
        </p:nvSpPr>
        <p:spPr>
          <a:xfrm>
            <a:off x="-13648" y="2590800"/>
            <a:ext cx="5504597" cy="4267200"/>
          </a:xfrm>
          <a:prstGeom prst="snip2Same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4400" dirty="0" err="1"/>
              <a:t>শ্রেণি</a:t>
            </a:r>
            <a:r>
              <a:rPr lang="en-US" altLang="en-US" sz="4400" dirty="0"/>
              <a:t>: </a:t>
            </a:r>
            <a:r>
              <a:rPr lang="en-GB" altLang="en-US" sz="4400" dirty="0" err="1"/>
              <a:t>নবম</a:t>
            </a:r>
            <a:r>
              <a:rPr lang="en-GB" altLang="en-US" sz="4400" dirty="0"/>
              <a:t> </a:t>
            </a:r>
            <a:r>
              <a:rPr lang="en-GB" altLang="en-US" sz="4400" dirty="0" err="1"/>
              <a:t>দশম</a:t>
            </a:r>
            <a:endParaRPr lang="en-GB" sz="4400" dirty="0"/>
          </a:p>
          <a:p>
            <a:pPr algn="ctr"/>
            <a:endParaRPr lang="en-GB" sz="4400" dirty="0"/>
          </a:p>
          <a:p>
            <a:pPr algn="ctr"/>
            <a:r>
              <a:rPr lang="en-GB" altLang="en-US" sz="4400" dirty="0" err="1"/>
              <a:t>বিষয়ঃ</a:t>
            </a:r>
            <a:r>
              <a:rPr lang="en-GB" altLang="en-US" sz="4400" dirty="0"/>
              <a:t> </a:t>
            </a:r>
            <a:r>
              <a:rPr lang="en-GB" altLang="en-US" sz="4400" dirty="0" err="1"/>
              <a:t>বাংলাদেশ</a:t>
            </a:r>
            <a:r>
              <a:rPr lang="en-GB" altLang="en-US" sz="4400" dirty="0"/>
              <a:t> ও </a:t>
            </a:r>
            <a:r>
              <a:rPr lang="en-GB" altLang="en-US" sz="4400" dirty="0" err="1"/>
              <a:t>বিশ্বপরিচয়</a:t>
            </a:r>
            <a:endParaRPr lang="en-GB" sz="4400" dirty="0"/>
          </a:p>
          <a:p>
            <a:pPr algn="ctr"/>
            <a:r>
              <a:rPr lang="en-GB" altLang="en-US" sz="4400" dirty="0" err="1" smtClean="0"/>
              <a:t>অধ্যায়</a:t>
            </a:r>
            <a:r>
              <a:rPr lang="en-GB" altLang="en-US" sz="4400" dirty="0" smtClean="0"/>
              <a:t>:  </a:t>
            </a:r>
            <a:r>
              <a:rPr lang="en-GB" altLang="en-US" sz="4400" dirty="0" err="1"/>
              <a:t>চতুর্থ</a:t>
            </a:r>
            <a:r>
              <a:rPr lang="en-GB" altLang="en-US" sz="4400" dirty="0"/>
              <a:t>   </a:t>
            </a:r>
            <a:endParaRPr lang="en-GB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"/>
          <p:cNvSpPr txBox="1"/>
          <p:nvPr/>
        </p:nvSpPr>
        <p:spPr>
          <a:xfrm>
            <a:off x="914400" y="68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97154" name="Picture 2" descr="C:\Users\Touid\Downloads\10888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90" y="0"/>
            <a:ext cx="4353590" cy="2819400"/>
          </a:xfrm>
          <a:prstGeom prst="rect">
            <a:avLst/>
          </a:prstGeom>
          <a:noFill/>
        </p:spPr>
      </p:pic>
      <p:sp>
        <p:nvSpPr>
          <p:cNvPr id="1048596" name="TextBox 3"/>
          <p:cNvSpPr txBox="1"/>
          <p:nvPr/>
        </p:nvSpPr>
        <p:spPr>
          <a:xfrm>
            <a:off x="4724400" y="53340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97155" name="Picture 3" descr="C:\Users\Touid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2819400"/>
          </a:xfrm>
          <a:prstGeom prst="rect">
            <a:avLst/>
          </a:prstGeom>
          <a:noFill/>
        </p:spPr>
      </p:pic>
      <p:pic>
        <p:nvPicPr>
          <p:cNvPr id="2097156" name="Picture 4" descr="C:\Users\Touid\Downloads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1" y="3810000"/>
            <a:ext cx="4317539" cy="3048000"/>
          </a:xfrm>
          <a:prstGeom prst="rect">
            <a:avLst/>
          </a:prstGeom>
          <a:noFill/>
        </p:spPr>
      </p:pic>
      <p:pic>
        <p:nvPicPr>
          <p:cNvPr id="2097157" name="Picture 5" descr="C:\Users\Touid\Downloads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10000"/>
            <a:ext cx="4038600" cy="3048000"/>
          </a:xfrm>
          <a:prstGeom prst="rect">
            <a:avLst/>
          </a:prstGeom>
          <a:noFill/>
        </p:spPr>
      </p:pic>
      <p:sp>
        <p:nvSpPr>
          <p:cNvPr id="1048597" name="TextBox 2"/>
          <p:cNvSpPr txBox="1"/>
          <p:nvPr/>
        </p:nvSpPr>
        <p:spPr>
          <a:xfrm>
            <a:off x="228600" y="8129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extBox 4"/>
          <p:cNvSpPr txBox="1"/>
          <p:nvPr/>
        </p:nvSpPr>
        <p:spPr>
          <a:xfrm>
            <a:off x="7581900" y="7602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TextBox 5"/>
          <p:cNvSpPr txBox="1"/>
          <p:nvPr/>
        </p:nvSpPr>
        <p:spPr>
          <a:xfrm>
            <a:off x="2052690" y="4056683"/>
            <a:ext cx="158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TextBox 6"/>
          <p:cNvSpPr txBox="1"/>
          <p:nvPr/>
        </p:nvSpPr>
        <p:spPr>
          <a:xfrm>
            <a:off x="5410200" y="40053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Flowchart: Punched Tape 1"/>
          <p:cNvSpPr/>
          <p:nvPr/>
        </p:nvSpPr>
        <p:spPr>
          <a:xfrm>
            <a:off x="-1" y="0"/>
            <a:ext cx="4800599" cy="62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 err="1"/>
              <a:t>আজকের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পাঠ</a:t>
            </a:r>
            <a:endParaRPr lang="en-US" sz="3600" dirty="0"/>
          </a:p>
        </p:txBody>
      </p:sp>
      <p:pic>
        <p:nvPicPr>
          <p:cNvPr id="2097158" name="Picture 2" descr="ভূ-প্রকৃতি - বাংলাপিড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sp>
        <p:nvSpPr>
          <p:cNvPr id="1048602" name="Rounded Rectangle 1048601"/>
          <p:cNvSpPr/>
          <p:nvPr/>
        </p:nvSpPr>
        <p:spPr>
          <a:xfrm>
            <a:off x="-2" y="2590800"/>
            <a:ext cx="4800600" cy="1295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5400" dirty="0" err="1"/>
              <a:t>বাংলাদেশের</a:t>
            </a:r>
            <a:r>
              <a:rPr lang="en-GB" altLang="en-US" sz="5400" dirty="0"/>
              <a:t> </a:t>
            </a:r>
            <a:r>
              <a:rPr lang="en-GB" altLang="en-US" sz="5400" dirty="0" err="1"/>
              <a:t>ভূ</a:t>
            </a:r>
            <a:r>
              <a:rPr lang="en-US" altLang="en-US" sz="5400" dirty="0"/>
              <a:t>-</a:t>
            </a:r>
            <a:r>
              <a:rPr lang="en-GB" altLang="en-US" sz="5400" dirty="0" err="1"/>
              <a:t>প্রকৃতি</a:t>
            </a:r>
            <a:r>
              <a:rPr lang="en-GB" altLang="en-US" sz="5400" dirty="0"/>
              <a:t> </a:t>
            </a:r>
            <a:endParaRPr lang="en-GB" sz="5400" dirty="0"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3"/>
          <p:cNvSpPr txBox="1"/>
          <p:nvPr/>
        </p:nvSpPr>
        <p:spPr>
          <a:xfrm>
            <a:off x="4061346" y="-32982"/>
            <a:ext cx="5105400" cy="646331"/>
          </a:xfrm>
          <a:prstGeom prst="rect">
            <a:avLst/>
          </a:prstGeom>
          <a:pattFill prst="pct9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</p:txBody>
      </p:sp>
      <p:sp>
        <p:nvSpPr>
          <p:cNvPr id="1048605" name="TextBox 9"/>
          <p:cNvSpPr txBox="1"/>
          <p:nvPr/>
        </p:nvSpPr>
        <p:spPr>
          <a:xfrm>
            <a:off x="708546" y="1066800"/>
            <a:ext cx="8458200" cy="584775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8606" name="TextBox 10"/>
          <p:cNvSpPr txBox="1"/>
          <p:nvPr/>
        </p:nvSpPr>
        <p:spPr>
          <a:xfrm>
            <a:off x="304800" y="1905000"/>
            <a:ext cx="8839200" cy="523220"/>
          </a:xfrm>
          <a:prstGeom prst="rect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ভূ-প্রকৃতিক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Touid\Downloads\IMG_20200914_172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1" cy="6324600"/>
          </a:xfrm>
          <a:prstGeom prst="rect">
            <a:avLst/>
          </a:prstGeom>
          <a:noFill/>
        </p:spPr>
      </p:pic>
      <p:pic>
        <p:nvPicPr>
          <p:cNvPr id="2097160" name="Picture 3" descr="C:\Users\Touid\Downloads\বিশ্বের-মানচিত্রে-বাংলাদে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471" y="2809774"/>
            <a:ext cx="5278271" cy="3514826"/>
          </a:xfrm>
          <a:prstGeom prst="rect">
            <a:avLst/>
          </a:prstGeom>
          <a:noFill/>
        </p:spPr>
      </p:pic>
      <p:sp>
        <p:nvSpPr>
          <p:cNvPr id="1048607" name="TextBox 5"/>
          <p:cNvSpPr txBox="1"/>
          <p:nvPr/>
        </p:nvSpPr>
        <p:spPr>
          <a:xfrm>
            <a:off x="59449" y="817268"/>
            <a:ext cx="5198351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TextBox 6"/>
          <p:cNvSpPr txBox="1"/>
          <p:nvPr/>
        </p:nvSpPr>
        <p:spPr>
          <a:xfrm>
            <a:off x="0" y="0"/>
            <a:ext cx="5257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Touid\Downloads\IMG_20200914_17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1" y="0"/>
            <a:ext cx="3657600" cy="5410200"/>
          </a:xfrm>
          <a:prstGeom prst="rect">
            <a:avLst/>
          </a:prstGeom>
          <a:noFill/>
        </p:spPr>
      </p:pic>
      <p:sp>
        <p:nvSpPr>
          <p:cNvPr id="1048609" name="TextBox 5"/>
          <p:cNvSpPr txBox="1"/>
          <p:nvPr/>
        </p:nvSpPr>
        <p:spPr>
          <a:xfrm>
            <a:off x="0" y="19334"/>
            <a:ext cx="5486400" cy="341632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এশিয়া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দক্ষিণে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২০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৩৪′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অক্ষরেখা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৩৮′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অক্ষরেখার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৮৮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০১′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দ্রাঘিমা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৯২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৪১′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দ্রাঘিমার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।বাংলাদেশের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কর্কটক্রান্তি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অতিক্রম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পূর্ব-পশ্চিমে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৪৪০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কি.মি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পশ্চিম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দক্ষিণ-দক্ষিণ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৭৬০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কি.মি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১,৪৭,৫৭০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৫৬,৯৭৭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বর্গমাইল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12" y="0"/>
            <a:ext cx="3630001" cy="4876800"/>
          </a:xfrm>
          <a:prstGeom prst="rect">
            <a:avLst/>
          </a:prstGeom>
        </p:spPr>
      </p:pic>
      <p:sp>
        <p:nvSpPr>
          <p:cNvPr id="1048610" name="TextBox 4"/>
          <p:cNvSpPr txBox="1"/>
          <p:nvPr/>
        </p:nvSpPr>
        <p:spPr>
          <a:xfrm>
            <a:off x="0" y="4026240"/>
            <a:ext cx="5624422" cy="5105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TextBox 5"/>
          <p:cNvSpPr txBox="1"/>
          <p:nvPr/>
        </p:nvSpPr>
        <p:spPr>
          <a:xfrm>
            <a:off x="69011" y="5534109"/>
            <a:ext cx="5555411" cy="5105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 সোপানসমূহ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6"/>
          <p:cNvSpPr txBox="1"/>
          <p:nvPr/>
        </p:nvSpPr>
        <p:spPr>
          <a:xfrm>
            <a:off x="0" y="4780173"/>
            <a:ext cx="5509292" cy="5105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 প্লাবন সমভূমি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TextBox 7"/>
          <p:cNvSpPr txBox="1"/>
          <p:nvPr/>
        </p:nvSpPr>
        <p:spPr>
          <a:xfrm>
            <a:off x="-38491" y="0"/>
            <a:ext cx="5701403" cy="3647440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ব-দ্বীপ।বাংলাদেশের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ভূখন্ড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পাহাড়িয়া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ভূ-প্রকৃতির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772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Slice</vt:lpstr>
      <vt:lpstr>PowerPoint Presentation</vt:lpstr>
      <vt:lpstr> শিক্ষক পরিচিতি   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MULTIMEDIA</cp:lastModifiedBy>
  <cp:revision>6</cp:revision>
  <dcterms:created xsi:type="dcterms:W3CDTF">2012-12-10T04:08:42Z</dcterms:created>
  <dcterms:modified xsi:type="dcterms:W3CDTF">2021-01-09T15:01:02Z</dcterms:modified>
</cp:coreProperties>
</file>