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5" r:id="rId3"/>
    <p:sldMasterId id="2147483797" r:id="rId4"/>
    <p:sldMasterId id="2147483809" r:id="rId5"/>
    <p:sldMasterId id="2147484046" r:id="rId6"/>
  </p:sldMasterIdLst>
  <p:notesMasterIdLst>
    <p:notesMasterId r:id="rId26"/>
  </p:notesMasterIdLst>
  <p:sldIdLst>
    <p:sldId id="256" r:id="rId7"/>
    <p:sldId id="282" r:id="rId8"/>
    <p:sldId id="258" r:id="rId9"/>
    <p:sldId id="260" r:id="rId10"/>
    <p:sldId id="261" r:id="rId11"/>
    <p:sldId id="262" r:id="rId12"/>
    <p:sldId id="263" r:id="rId13"/>
    <p:sldId id="265" r:id="rId14"/>
    <p:sldId id="267" r:id="rId15"/>
    <p:sldId id="268" r:id="rId16"/>
    <p:sldId id="270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79" r:id="rId25"/>
  </p:sldIdLst>
  <p:sldSz cx="13654088" cy="7680325"/>
  <p:notesSz cx="6858000" cy="9144000"/>
  <p:defaultTextStyle>
    <a:defPPr>
      <a:defRPr lang="en-US"/>
    </a:defPPr>
    <a:lvl1pPr marL="0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1pPr>
    <a:lvl2pPr marL="491124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2pPr>
    <a:lvl3pPr marL="982248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3pPr>
    <a:lvl4pPr marL="1473373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4pPr>
    <a:lvl5pPr marL="1964497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5pPr>
    <a:lvl6pPr marL="2455621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6pPr>
    <a:lvl7pPr marL="2946745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7pPr>
    <a:lvl8pPr marL="3437870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8pPr>
    <a:lvl9pPr marL="3928994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mim" initials="S" lastIdx="2" clrIdx="0">
    <p:extLst>
      <p:ext uri="{19B8F6BF-5375-455C-9EA6-DF929625EA0E}">
        <p15:presenceInfo xmlns="" xmlns:p15="http://schemas.microsoft.com/office/powerpoint/2012/main" userId="Sham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29" autoAdjust="0"/>
  </p:normalViewPr>
  <p:slideViewPr>
    <p:cSldViewPr snapToGrid="0">
      <p:cViewPr varScale="1">
        <p:scale>
          <a:sx n="103" d="100"/>
          <a:sy n="103" d="100"/>
        </p:scale>
        <p:origin x="-360" y="-84"/>
      </p:cViewPr>
      <p:guideLst>
        <p:guide orient="horz" pos="2419"/>
        <p:guide pos="4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C8E0-7B15-4F62-86B7-242A5D26676D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77DDF-B9B7-44EA-88CD-C92559470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40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77DDF-B9B7-44EA-88CD-C925594706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66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F9D058-0A15-42DA-9B0F-612659DD8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CA3A3BD-EFDE-455E-831F-55D3E6C3E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5968CB-242B-4E9C-B576-4E224EF4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C3CAC-EF4D-42B0-B24E-10F5A9B7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B73430-D030-4319-B671-D6D4355F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02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9F1D60-A6E8-44BE-8456-C51925D8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3AACBD9-AA12-4ACE-97D9-9E405D688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E2AEC9-41C9-44AE-8A5D-6524DBF3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7C1FA-F956-4F37-9C1A-8431F920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39A87D-3C7E-469D-88D2-9CEE860B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280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649E419-4E1F-49A4-A2B2-180BE7DB2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9DF96-B402-40A0-A78A-D59F6D764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F17BC2-C1C5-4AAF-AF30-9CCA2A80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CA45CC-775F-47F9-B89C-F85602B5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81A653-8457-4D1D-A369-DCC8A4FB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868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657C8-7FB1-4A69-BF3C-C3821160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3E551A-F37B-4248-9279-625B8E4E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9AE5E-5F7F-4C5E-B2BC-5A0B9F84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9AEA14-1CD4-420B-85D0-6A84CBE1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7F352-9806-49F3-A2E6-79331896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376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C175F-FB22-48EF-8264-F65F526F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24767E-5625-4501-8270-1D19299C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E69005-A126-42AA-AD36-04A16DA8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C12149-F135-44EA-9CF7-AB02D85E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3A1B36-2744-4960-BD4D-3B56758D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895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BDEF4-D6B6-427D-9B3C-0FF059BC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F2C9AD-206B-4893-A7DC-07EFDBA5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F06009-17B8-42CB-850A-7BB14F50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8291EE-1807-4C60-8B9D-76278F0C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7C3D5F-9BD4-448A-8044-61CFDCD7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539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0C82B-A622-4945-9A83-0978BF2F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CFFA2E-4D9E-486E-AB20-B8C82CEB5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9E449F-AF84-4C01-9D8C-862DDD0EF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E6B343-9596-40F8-BF9F-FCA88A6F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3894E3-2459-448F-A0A0-9551F5F2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0E42FD-127E-4B64-87F7-CC63DF56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795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9074A-CFC0-48F7-AA99-5A3087C4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619AB0-24AC-40CC-B156-7BC1E93EF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31655C-4531-4FEF-BA04-D1A312EE1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9286AE-FF03-437E-9078-3195248D3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942A54-397B-4DC2-BE1C-663098A86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A00F30-9A8C-4710-99E8-36C4F14F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AF783A-C9B3-4912-98B9-05C4356B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349A15-E74E-4EAA-935B-EE97DBAB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456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E0C7F-BA93-4127-81C9-52A5844E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E1B5D3-FA30-43B4-AC11-786F8AEF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19BD49-C9E3-41E4-B9B7-878C3BAA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C17EAE-D845-40E1-822E-143591C9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81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0D81920-269B-428D-8455-ACB1714A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10249B-FACD-4401-B525-E01A9632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BC9C71-5D02-491B-9448-EE4704B5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488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86845-D0D6-46FA-81CC-93C5F229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63959-E437-43EE-BDDA-E69BA278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E5E884-3201-4F71-92FD-466A520FB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8AF4B0-6116-4484-8D35-C78740B2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F2E7B2-8AF7-4872-A22C-EBC3D960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E7A8C4-156E-4BA3-A568-FE663BE7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762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28834-87C6-4E6A-9B35-10A428AB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EBB83F-D24F-4AF8-9BA2-4897013EE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8E54D8-2A7F-48EF-9841-F6C61DC0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AA1C92-1CEC-4534-9210-A0AFA8B6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10CF3B-4043-4A7F-8B82-F8290FF4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400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95BD49-20DC-4B3F-9590-47897BC7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F29FDE7-8EF8-42F9-BA49-56FF1BF87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BED0BB-5B54-486D-A3F9-E41FB325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15B822-FA24-4476-999B-43B6946D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1B8D11-32C8-44DB-AC1F-A363751F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6FDCEB-9BC7-4D6D-8642-B9D70690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508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605A7-9070-4501-8F0C-03910C8C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945D89-6FEE-4864-A8D1-750C9A928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DBAA58-DC13-4B21-9C45-F6838F92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81C63B-0BDB-420D-B9D3-7800A342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80A0FB-36CB-4363-8115-9786F159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89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4F7349-31D2-420A-B109-9812D369D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7CA0D4-30C8-446D-AAC6-CC4C2A290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CAF3A5-D61E-4F48-8443-0A67D6A4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40CDA9-B0FB-407F-B093-0F076B3A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62DC81-0685-438B-8ACD-7887C745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139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9DFD78-BEEB-453B-AEAA-596B546DA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DE391D-50D3-4D22-8286-614657EC5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CC4D01-C776-45FC-A496-6DAAF033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5BD68F-B946-4FFB-865C-AC9A79F1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7A9E5D-C761-41B9-B9B6-0B1E950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499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B0F258-D9A0-40CF-BAF1-E30EF517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4DE0B8-A559-4781-A554-ECFA5DC51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E668B8-DDD2-44D3-9D61-59D441EC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C7A75A-B0BD-4E19-A892-B8A40A25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F2AFBB-D579-4490-9DE2-BB144623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344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FE16E-6BFF-4304-A962-386E2237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21B685-DEE9-4016-A0A9-1B418128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9450AD-54C9-4244-9AF3-3DF3F8CF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B052BD-14A6-4959-8B3E-30872E6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C1CE0E-5F9C-4430-8803-7D88F52B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3693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D8142-118F-4E0B-9E56-60A986BB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FEFBC-5D51-434E-B7FC-538194F6C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715D81-09F9-411A-B2D0-0848C4B97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3B608A-1C17-4C93-B8E0-2C16FA16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9D8D31-9F75-433F-8AFC-E4C0BE53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9B6F92-72CF-4FA6-94F8-FC3D600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567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0C4689-F694-4514-918D-A7C9251E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7AEEC9-14CA-41DB-A875-479945A6C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C5B075-E3A9-4A98-84DD-B14C4DE8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C8E04-30B0-448B-90B3-C25F6F630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22A926-3773-4FD3-B7EF-75343E412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63417D-116D-4C48-B815-11DDF230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5F61F5-CE90-46B9-A4D5-D916536E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A86215-01B8-462C-A8AB-FFD19366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219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11F5C-3C18-419B-B31B-E2F08FB1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CCD2876-121C-4EF9-A01D-A36477F2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F9B3E0-215C-4BEE-B320-225A3E0B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F013A4-D662-4A87-8A1D-E1653DF8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439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9E42FA-87F3-409A-80C4-7D659899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987CB9-D9F1-45DF-A5E3-5677BF63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0A35AA-BD46-4A61-A7A3-CEA20637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09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37CE0-EF39-471C-9976-FF77D18D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E2BCFE-C860-4C92-B1D3-6131B638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3EC76B-F659-4BBD-A6BA-98DA2465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430E8B-1658-4030-A92F-946DFF63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1E7F12-0774-4CC4-BA80-F11DA188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9832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ED9F0-0E9C-4C8E-905F-057A7B96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BE0F0-69DF-4DFE-98DF-76531A7A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A38EF2-7B54-4A3A-8C72-F934AB944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95CD22-FD4D-45C8-B69E-AC5EBEFD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8E6453-C055-48A4-B975-0D9C5D8E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AD59C7-40F1-4A28-8D20-6C997F66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302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E056D2-6095-4530-969C-E0222150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4AA1F4-D59B-4930-925C-BDF6CAA83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689252-1413-4155-B5E5-36CFABD85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EB904C-6130-466D-AD25-1B579343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DA137D-111B-469B-9935-1EE687F7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E2B18A-592A-415E-9D35-6D705FE3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869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7BAD20-6EB6-4B0E-8504-E5646542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F290D0-4DA1-4943-8FA2-D4A7F71E0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39A6B1-54BA-44BA-9950-9209072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BE4956-762A-4866-8F78-A0F2F6AF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102FCB-1A63-4072-8268-9C4056CE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128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64BE09B-B9BA-480B-8197-CC3F23CC6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FF41153-FFAB-44AB-BA2A-07F43C0A5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24640B-3B21-46DD-AD9A-BB8AB7FC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2701C7-FA14-4474-A7D9-01D2FEA3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CF9515-F5C4-4682-B542-7FE388A1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134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9924C6-CED3-4065-B185-4C9EEE051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989CAE-6353-4FCA-8BB4-D989CF310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0536CB-EED1-4CC2-994F-035A4453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41E612-D1B7-4B80-850A-58708677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D36E7A-3689-40A7-8FFD-F9E1C423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74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6A1881-9BFB-4DCC-A101-01E87A34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04E44C-41A8-439E-9806-16E6BEB31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D412CC-E8DF-4DD3-A788-087B094C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72D8B4-0EC6-44CC-8C4C-E4503C31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811F7-DBD2-495D-ACF8-E4DD7CF6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561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2C48D-C44C-4A00-BA8F-93C56C91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9C7AA2-0DD0-46D1-8325-0CB81BD0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04B23-5ADC-44E8-B1DE-47EB6764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69D42-548E-43FF-8339-D8BEA2F7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1F40-674E-486D-AE1D-5224A576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07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0E2E56-64B1-4B5B-AD5C-D5011F09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14D2F-D42D-43A3-B2DF-DD7AFBF61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163D7F-E10D-4B93-907C-C748DAC2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489AE-E9E4-49AE-8381-B666DAD4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1D7F26-0888-487A-98DB-61AFC89B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3712CD-E047-46FA-8CFA-DCBE1CDD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002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0BEAE-3358-4D62-B2DC-8217E6F7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DC5994-772A-4E5A-8764-C06F3ED2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8EBAC2-8119-4933-9043-E05D013C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59F16F-DD9F-47EC-A23D-CA9C8F3E6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DD2E31-16C8-4681-94A7-0AD697F8D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7E8F3AF-8D78-4280-9EA8-14BEB9F8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48B44F-79F5-48DC-AEE4-BB2D8991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91A3E7-B0CB-4683-B45B-8AB21575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448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0F44D-0C96-4CA3-814F-92BEF49E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B3825E-1E7D-437B-9540-573FB2A3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01E0CEE-3F3A-4E06-BF38-90ECC50F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570523-486D-4DBC-A7C2-6390B8DB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363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8F165-CE90-4B24-BEE9-E48E9EE6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3DD05A-D854-49F9-82FB-44693AC4C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D42F26-3912-4EC4-8B8A-3035ED5AA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38E91F-5FAF-4B07-99C1-0EB5DE5D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F0A3A1-AC05-4E7A-AD6B-D1AB589B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18C1EA-FB82-458D-8AC8-A113C971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959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1D0C363-18D6-4AE1-878C-129498C8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95E44C-B433-42DE-99DA-E0F24851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ED2ED1-2836-4378-89A4-1BEEDBE3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611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6C6F9-8AF6-4948-8F32-C1AF85D6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620AD-21EB-4441-B889-C12C5C33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5B3A94-2EE1-481E-9EE4-212B80819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936F79-D371-4D24-BB5B-6476371E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FAC3A9-E97A-457E-BB28-34C69A8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F4B707-26D6-4561-9F46-8FE614A8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4621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72DCE-E804-43D4-88D3-D4B6F0DE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EAA405-8812-4F15-BF7E-EE502CC51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0385CF-DDD6-4F1A-B472-4071FEAC0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1B7BFE-35A1-42BA-BDB7-238467A0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EE433A-4206-44B0-BD71-75C27137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F2C3CB-9229-46AD-9D0A-F0146DD1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036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73317-53B0-4844-A198-D5D61CBE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0B449E-1493-42C6-996B-81CEC2404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F90B00-845F-407F-BE76-88CAE74D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E719F-12FA-45E5-A1B0-A298F8C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C0831F-4198-4186-807B-BF2FB9E5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603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7668EC-F1DA-458E-B740-11706E1C3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D029501-017D-498A-A848-33754127C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ECDFEC-660E-424C-97F5-7E2E2BCD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5A6814-A238-4D90-8CB3-B6804E5A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6CCF7F-D1FC-4FB6-B1D8-0AF3B8CE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3385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AEDF8C-A778-4236-BD79-4EB884562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F34D7D-0EDF-4EFB-9155-10504450E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D4947E-6CF6-4CD9-9D11-C0C68626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3F9C7F-1B93-423A-AAC5-03AFFBA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FDCF38-ED18-4D81-BA4A-691D5278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065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7DE5B9-4210-4889-977B-A79EB560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B5C96-A0A7-43C2-9F85-DA34A2F5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0DB64D-8A1E-4480-BF95-96AF3092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9FD5DF-B240-460B-A380-BAA48D22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34BE5-26DB-42DD-8DC3-69DE20E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287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B06A70-51E1-4DF0-9740-BE611FE1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7E3162-D477-4DF3-91DF-B558AD46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84D333-44E4-4515-B4D6-3B9FDE62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BC7773-329F-4A48-BE60-8589AE0B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3A84DA-4823-44AE-A5EC-8FAB301D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653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0D236-6A62-4AB2-8C40-6392559C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555B7A-933A-4639-AA0A-64CB9065E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B57942-078B-42B4-BA61-A4D13F95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69AB97-5E7A-40A1-BDA7-434593EF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5CD935-BA3F-4B61-9E43-BE20E3B7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B5142B-2D33-4E3C-AB54-9BDCFCCC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512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4EFC28-13C0-4FE0-BFE3-DEAAC3EC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B86BD0-7973-4D22-8B3E-E95ED155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4DB098-FF72-44CF-869D-B521708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525BC44-69E9-4C57-BF46-221F317AB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46D88B-19ED-4DF4-A69C-275678B9A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1A559BF-114F-4D76-97F2-B583925B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AE560F-3F98-4EA3-A56A-5DC60E5D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40C486F-505A-4955-8EC8-AA97B373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223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28E27D-7E4A-4B61-A1FE-C7379F67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49192B-F32A-4584-BCB7-21F99720C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5359DD-8608-47A2-A984-76797738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1C2CBC-73D9-4DD5-8438-F166A750E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854EF08-8610-4663-892C-88591CD94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3D2DA34-0ED7-43DB-B0A9-333B93BB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CCDBF48-1811-4B1B-89C6-34F8C78E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CE18FF-7557-4268-B6A0-1CA129C9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843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1986DD-F00A-4793-94CF-158FDF91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DD0D65-15FD-49F4-99D5-FBBFA65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DE4B7C-3C3D-4FED-9386-EEB12D81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809F63E-6BB6-467A-B49D-CC45D1B2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53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A0DB18-063C-41D5-BF21-7905383A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C7BE78-FCD4-4B30-ABC7-80283D98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10688F-9946-4D9F-B7B2-52569CEC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029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98B3B0-0A2A-413A-BD71-B9370C18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035A76-E038-4B24-8E78-7E674C24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F57E90-6A25-4962-A08B-5B5F5AE88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405D92-556F-4961-A1BD-EA657691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E6D9A2-8AAA-4484-A17F-BAED0907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BA6348-B9F6-4D61-BBC7-15594A6A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472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6E1FC-B85D-4A8B-B995-5A25DFB9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9A3987-7879-49D5-ABA4-9F881F202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B2B020-BA00-4FA7-8597-30CE2F46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38F4CA-0E00-488A-BD1F-B1FE5C92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DE6A4E-1D7E-4D23-9C4C-86529073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65B8E0-AC8E-4C38-B95F-3AC0593B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535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87930-9046-4B87-AAFB-F5B5F825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5534D0-B765-47BC-8492-7F4B553FA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5A6B1C-2142-4938-A20E-3C81A142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192DDB-D5B4-4CF1-B7B5-797C0DAA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7375D-8501-43F2-A108-3DD3E40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917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E7DF982-28EF-47C5-9EE7-A60C3E4E6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8B3F53-A185-433D-809A-E55AA81AD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BA3893-E1F9-473C-8F8B-485D4D4D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E9EBE-EE83-4253-816F-71924DEB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8E195B-724A-4685-B070-DAF395CB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78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482"/>
            <a:ext cx="13654088" cy="768980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797" y="2692855"/>
            <a:ext cx="8698362" cy="1843706"/>
          </a:xfrm>
        </p:spPr>
        <p:txBody>
          <a:bodyPr anchor="b">
            <a:noAutofit/>
          </a:bodyPr>
          <a:lstStyle>
            <a:lvl1pPr algn="r">
              <a:defRPr sz="604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797" y="4536559"/>
            <a:ext cx="8698362" cy="122842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542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182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3024721"/>
            <a:ext cx="9627597" cy="2045602"/>
          </a:xfrm>
        </p:spPr>
        <p:txBody>
          <a:bodyPr anchor="b"/>
          <a:lstStyle>
            <a:lvl1pPr algn="l">
              <a:defRPr sz="44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3"/>
            <a:ext cx="9627597" cy="963568"/>
          </a:xfrm>
        </p:spPr>
        <p:txBody>
          <a:bodyPr anchor="t"/>
          <a:lstStyle>
            <a:lvl1pPr marL="0" indent="0" algn="l">
              <a:buNone/>
              <a:defRPr sz="2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617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562" y="2419660"/>
            <a:ext cx="4685792" cy="4346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0369" y="2419660"/>
            <a:ext cx="4685791" cy="4346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0424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5212A-318E-4A17-8BAB-202D2878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0CF10EF-FDBF-45B0-9359-2860F0B6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420A22E-E09A-4AB7-B074-4AB28CC2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9235F3-096B-43A9-BD17-47C460AE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19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82" y="2420101"/>
            <a:ext cx="4687571" cy="645360"/>
          </a:xfrm>
        </p:spPr>
        <p:txBody>
          <a:bodyPr anchor="b">
            <a:noAutofit/>
          </a:bodyPr>
          <a:lstStyle>
            <a:lvl1pPr marL="0" indent="0">
              <a:buNone/>
              <a:defRPr sz="2688" b="0"/>
            </a:lvl1pPr>
            <a:lvl2pPr marL="512018" indent="0">
              <a:buNone/>
              <a:defRPr sz="2240" b="1"/>
            </a:lvl2pPr>
            <a:lvl3pPr marL="1024037" indent="0">
              <a:buNone/>
              <a:defRPr sz="2016" b="1"/>
            </a:lvl3pPr>
            <a:lvl4pPr marL="1536055" indent="0">
              <a:buNone/>
              <a:defRPr sz="1792" b="1"/>
            </a:lvl4pPr>
            <a:lvl5pPr marL="2048073" indent="0">
              <a:buNone/>
              <a:defRPr sz="1792" b="1"/>
            </a:lvl5pPr>
            <a:lvl6pPr marL="2560091" indent="0">
              <a:buNone/>
              <a:defRPr sz="1792" b="1"/>
            </a:lvl6pPr>
            <a:lvl7pPr marL="3072110" indent="0">
              <a:buNone/>
              <a:defRPr sz="1792" b="1"/>
            </a:lvl7pPr>
            <a:lvl8pPr marL="3584128" indent="0">
              <a:buNone/>
              <a:defRPr sz="1792" b="1"/>
            </a:lvl8pPr>
            <a:lvl9pPr marL="4096146" indent="0">
              <a:buNone/>
              <a:defRPr sz="1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782" y="3065462"/>
            <a:ext cx="4687571" cy="37003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8592" y="2420101"/>
            <a:ext cx="4687565" cy="645360"/>
          </a:xfrm>
        </p:spPr>
        <p:txBody>
          <a:bodyPr anchor="b">
            <a:noAutofit/>
          </a:bodyPr>
          <a:lstStyle>
            <a:lvl1pPr marL="0" indent="0">
              <a:buNone/>
              <a:defRPr sz="2688" b="0"/>
            </a:lvl1pPr>
            <a:lvl2pPr marL="512018" indent="0">
              <a:buNone/>
              <a:defRPr sz="2240" b="1"/>
            </a:lvl2pPr>
            <a:lvl3pPr marL="1024037" indent="0">
              <a:buNone/>
              <a:defRPr sz="2016" b="1"/>
            </a:lvl3pPr>
            <a:lvl4pPr marL="1536055" indent="0">
              <a:buNone/>
              <a:defRPr sz="1792" b="1"/>
            </a:lvl4pPr>
            <a:lvl5pPr marL="2048073" indent="0">
              <a:buNone/>
              <a:defRPr sz="1792" b="1"/>
            </a:lvl5pPr>
            <a:lvl6pPr marL="2560091" indent="0">
              <a:buNone/>
              <a:defRPr sz="1792" b="1"/>
            </a:lvl6pPr>
            <a:lvl7pPr marL="3072110" indent="0">
              <a:buNone/>
              <a:defRPr sz="1792" b="1"/>
            </a:lvl7pPr>
            <a:lvl8pPr marL="3584128" indent="0">
              <a:buNone/>
              <a:defRPr sz="1792" b="1"/>
            </a:lvl8pPr>
            <a:lvl9pPr marL="4096146" indent="0">
              <a:buNone/>
              <a:defRPr sz="1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8593" y="3065462"/>
            <a:ext cx="4687564" cy="37003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51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1" y="682695"/>
            <a:ext cx="9627597" cy="147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870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192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1" y="1678297"/>
            <a:ext cx="4316770" cy="1431764"/>
          </a:xfrm>
        </p:spPr>
        <p:txBody>
          <a:bodyPr anchor="b">
            <a:normAutofit/>
          </a:bodyPr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345" y="576668"/>
            <a:ext cx="5054813" cy="618909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561" y="3110060"/>
            <a:ext cx="4316770" cy="2894344"/>
          </a:xfrm>
        </p:spPr>
        <p:txBody>
          <a:bodyPr>
            <a:normAutofit/>
          </a:bodyPr>
          <a:lstStyle>
            <a:lvl1pPr marL="0" indent="0">
              <a:buNone/>
              <a:defRPr sz="1568"/>
            </a:lvl1pPr>
            <a:lvl2pPr marL="511865" indent="0">
              <a:buNone/>
              <a:defRPr sz="1568"/>
            </a:lvl2pPr>
            <a:lvl3pPr marL="1023730" indent="0">
              <a:buNone/>
              <a:defRPr sz="1344"/>
            </a:lvl3pPr>
            <a:lvl4pPr marL="1535595" indent="0">
              <a:buNone/>
              <a:defRPr sz="1120"/>
            </a:lvl4pPr>
            <a:lvl5pPr marL="2047458" indent="0">
              <a:buNone/>
              <a:defRPr sz="1120"/>
            </a:lvl5pPr>
            <a:lvl6pPr marL="2559323" indent="0">
              <a:buNone/>
              <a:defRPr sz="1120"/>
            </a:lvl6pPr>
            <a:lvl7pPr marL="3071188" indent="0">
              <a:buNone/>
              <a:defRPr sz="1120"/>
            </a:lvl7pPr>
            <a:lvl8pPr marL="3583053" indent="0">
              <a:buNone/>
              <a:defRPr sz="1120"/>
            </a:lvl8pPr>
            <a:lvl9pPr marL="4094918" indent="0">
              <a:buNone/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31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5376228"/>
            <a:ext cx="9627596" cy="634694"/>
          </a:xfrm>
        </p:spPr>
        <p:txBody>
          <a:bodyPr anchor="b">
            <a:normAutofit/>
          </a:bodyPr>
          <a:lstStyle>
            <a:lvl1pPr algn="l">
              <a:defRPr sz="268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8561" y="682696"/>
            <a:ext cx="9627597" cy="4306848"/>
          </a:xfrm>
        </p:spPr>
        <p:txBody>
          <a:bodyPr anchor="t">
            <a:normAutofit/>
          </a:bodyPr>
          <a:lstStyle>
            <a:lvl1pPr marL="0" indent="0" algn="ctr">
              <a:buNone/>
              <a:defRPr sz="1792"/>
            </a:lvl1pPr>
            <a:lvl2pPr marL="512018" indent="0">
              <a:buNone/>
              <a:defRPr sz="1792"/>
            </a:lvl2pPr>
            <a:lvl3pPr marL="1024037" indent="0">
              <a:buNone/>
              <a:defRPr sz="1792"/>
            </a:lvl3pPr>
            <a:lvl4pPr marL="1536055" indent="0">
              <a:buNone/>
              <a:defRPr sz="1792"/>
            </a:lvl4pPr>
            <a:lvl5pPr marL="2048073" indent="0">
              <a:buNone/>
              <a:defRPr sz="1792"/>
            </a:lvl5pPr>
            <a:lvl6pPr marL="2560091" indent="0">
              <a:buNone/>
              <a:defRPr sz="1792"/>
            </a:lvl6pPr>
            <a:lvl7pPr marL="3072110" indent="0">
              <a:buNone/>
              <a:defRPr sz="1792"/>
            </a:lvl7pPr>
            <a:lvl8pPr marL="3584128" indent="0">
              <a:buNone/>
              <a:defRPr sz="1792"/>
            </a:lvl8pPr>
            <a:lvl9pPr marL="4096146" indent="0">
              <a:buNone/>
              <a:defRPr sz="179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562" y="6010922"/>
            <a:ext cx="9627596" cy="754844"/>
          </a:xfrm>
        </p:spPr>
        <p:txBody>
          <a:bodyPr>
            <a:normAutofit/>
          </a:bodyPr>
          <a:lstStyle>
            <a:lvl1pPr marL="0" indent="0">
              <a:buNone/>
              <a:defRPr sz="1344"/>
            </a:lvl1pPr>
            <a:lvl2pPr marL="512018" indent="0">
              <a:buNone/>
              <a:defRPr sz="1344"/>
            </a:lvl2pPr>
            <a:lvl3pPr marL="1024037" indent="0">
              <a:buNone/>
              <a:defRPr sz="1120"/>
            </a:lvl3pPr>
            <a:lvl4pPr marL="1536055" indent="0">
              <a:buNone/>
              <a:defRPr sz="1008"/>
            </a:lvl4pPr>
            <a:lvl5pPr marL="2048073" indent="0">
              <a:buNone/>
              <a:defRPr sz="1008"/>
            </a:lvl5pPr>
            <a:lvl6pPr marL="2560091" indent="0">
              <a:buNone/>
              <a:defRPr sz="1008"/>
            </a:lvl6pPr>
            <a:lvl7pPr marL="3072110" indent="0">
              <a:buNone/>
              <a:defRPr sz="1008"/>
            </a:lvl7pPr>
            <a:lvl8pPr marL="3584128" indent="0">
              <a:buNone/>
              <a:defRPr sz="1008"/>
            </a:lvl8pPr>
            <a:lvl9pPr marL="4096146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26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682695"/>
            <a:ext cx="9627597" cy="3811717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06434"/>
            <a:ext cx="9627597" cy="1759332"/>
          </a:xfrm>
        </p:spPr>
        <p:txBody>
          <a:bodyPr anchor="ctr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3234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21" y="682696"/>
            <a:ext cx="9064798" cy="3385032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9969" y="4067728"/>
            <a:ext cx="8090903" cy="426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9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FontTx/>
              <a:buNone/>
              <a:defRPr/>
            </a:lvl2pPr>
            <a:lvl3pPr marL="1024037" indent="0">
              <a:buFontTx/>
              <a:buNone/>
              <a:defRPr/>
            </a:lvl3pPr>
            <a:lvl4pPr marL="1536055" indent="0">
              <a:buFontTx/>
              <a:buNone/>
              <a:defRPr/>
            </a:lvl4pPr>
            <a:lvl5pPr marL="204807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06434"/>
            <a:ext cx="9627597" cy="1759332"/>
          </a:xfrm>
        </p:spPr>
        <p:txBody>
          <a:bodyPr anchor="ctr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6852" y="885150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59478" y="3232675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166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804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2163648"/>
            <a:ext cx="9627597" cy="2906675"/>
          </a:xfrm>
        </p:spPr>
        <p:txBody>
          <a:bodyPr anchor="b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2"/>
            <a:ext cx="9627597" cy="1695444"/>
          </a:xfrm>
        </p:spPr>
        <p:txBody>
          <a:bodyPr anchor="t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771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21" y="682696"/>
            <a:ext cx="9064798" cy="3385032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560" y="4494412"/>
            <a:ext cx="9627598" cy="57591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FontTx/>
              <a:buNone/>
              <a:defRPr/>
            </a:lvl2pPr>
            <a:lvl3pPr marL="1024037" indent="0">
              <a:buFontTx/>
              <a:buNone/>
              <a:defRPr/>
            </a:lvl3pPr>
            <a:lvl4pPr marL="1536055" indent="0">
              <a:buFontTx/>
              <a:buNone/>
              <a:defRPr/>
            </a:lvl4pPr>
            <a:lvl5pPr marL="204807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2"/>
            <a:ext cx="9627597" cy="1695444"/>
          </a:xfrm>
        </p:spPr>
        <p:txBody>
          <a:bodyPr anchor="t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6852" y="885150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59478" y="3232675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05652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42" y="682696"/>
            <a:ext cx="9618117" cy="3385032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560" y="4494412"/>
            <a:ext cx="9627598" cy="57591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88">
                <a:solidFill>
                  <a:schemeClr val="accent1"/>
                </a:solidFill>
              </a:defRPr>
            </a:lvl1pPr>
            <a:lvl2pPr marL="512018" indent="0">
              <a:buFontTx/>
              <a:buNone/>
              <a:defRPr/>
            </a:lvl2pPr>
            <a:lvl3pPr marL="1024037" indent="0">
              <a:buFontTx/>
              <a:buNone/>
              <a:defRPr/>
            </a:lvl3pPr>
            <a:lvl4pPr marL="1536055" indent="0">
              <a:buFontTx/>
              <a:buNone/>
              <a:defRPr/>
            </a:lvl4pPr>
            <a:lvl5pPr marL="204807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2"/>
            <a:ext cx="9627597" cy="1695444"/>
          </a:xfrm>
        </p:spPr>
        <p:txBody>
          <a:bodyPr anchor="t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017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265CAF6-02A7-4FD7-A3E3-15D34851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D3BCD6-78B3-420E-87A8-053835A7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0C0D0B-D182-4F58-AC29-41A2AA1C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770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623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3172" y="682695"/>
            <a:ext cx="1461210" cy="588113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562" y="682695"/>
            <a:ext cx="7906817" cy="5881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546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4941EA-ABBA-4FBD-8B1E-A6EA5AC0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BA6B77-04DF-4363-98DE-7AC92F64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FB4E48-AED5-45DB-A1DE-44903C149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84FDC3-3B11-49DE-80C1-DEC0B299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B5510E-BEEA-4A23-B64A-E8A7E91E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711B6F-4A60-4E62-A6B0-BF06B371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975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7CFD3-8EA9-4B68-B0D1-FB2767FE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84E691E-5989-471A-A420-6C95B4A0E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70EFC2-233E-41BE-873F-BFC03DD57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03BBA7-CD02-47A2-9C71-F592B292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44254F-1998-4F51-88ED-1C3788D1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9286BC-E1C5-4BDE-9B48-387BEF54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1274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49B14C-9BDC-4937-86BC-BF2ADFBF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814CDD-2CE0-436D-94D4-A28A09997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58142D-7BE8-4C4C-9DA0-A0FF4E31B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C71582-63A2-46A8-A1D0-2DE906489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492120-A482-41CA-9E35-2FD2D4BA1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36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2F82B74-95EC-4360-9B22-EB17714C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3250C8-3AAC-471B-A8C4-E15782C5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02E846-BABB-4CAF-ADBA-8013A1558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C4B0-893B-4485-9D12-782E222CD7D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034DDB-82D0-4856-BC3A-52C29C1C5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BB98DC-26A4-48BB-AA9C-2BE7E9F2B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D418-AE1E-4CB9-88B8-54DEB872A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3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9427C9-3E57-4907-8CBE-8F90312E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BF804C-AB39-43D5-A5D7-4EDE7D568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3C4F97-FBF6-4ECE-83D4-571040828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B3E1-6D69-47C1-AA87-1C9DA4CF9828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B81F2C-DF08-4813-80FC-991ABC0A2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97376E-F826-4041-962B-BC9D9AD34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C33C-3E1B-40DF-AC3F-0121A798C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11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1403D52-937B-484D-BF4A-F7C69362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C47706-0E8B-46D4-9C07-7F0E3D643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F8D8DC-ECE5-490C-A108-C09D8F84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CD59-CFF3-4D70-A887-2CDADB60EBFC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35B721-0AE0-4662-8F66-D725F343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50435E-79C6-45D3-8474-6A2B2F69E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7696-9511-4481-BAD7-D24245ACD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07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3E6171-7CB6-4A6D-8209-AD7E1B14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4B5CA-B195-4765-86E4-29D7A3EB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A82C69-3963-43CB-AA76-267B0BCF2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0759-0DAB-4D7F-A6D9-21E3921DD224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338E8A-86DC-48A6-9A78-6F2F9349F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E87E27-AEDF-432A-807A-EEF0495AE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C423-0900-42D8-8DA1-6DF98B1A6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07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482"/>
            <a:ext cx="13654088" cy="768980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561" y="682695"/>
            <a:ext cx="9627597" cy="1479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1" y="2419660"/>
            <a:ext cx="9627597" cy="434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69187" y="6765767"/>
            <a:ext cx="10213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DC9B-7787-4D8A-9C5A-AD4A43FD344E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561" y="6765767"/>
            <a:ext cx="7052834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0872" y="6765767"/>
            <a:ext cx="765286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accent1"/>
                </a:solidFill>
              </a:defRPr>
            </a:lvl1pPr>
          </a:lstStyle>
          <a:p>
            <a:fld id="{64A4808F-E239-476A-BF39-52BE406F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5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512018" rtl="0" eaLnBrk="1" latinLnBrk="0" hangingPunct="1">
        <a:spcBef>
          <a:spcPct val="0"/>
        </a:spcBef>
        <a:buNone/>
        <a:defRPr sz="4032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14" indent="-384014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32030" indent="-320011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80046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92064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04082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16101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28119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40137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52155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512018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1024037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3pPr>
      <a:lvl4pPr marL="1536055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4pPr>
      <a:lvl5pPr marL="2048073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5pPr>
      <a:lvl6pPr marL="2560091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6pPr>
      <a:lvl7pPr marL="3072110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7pPr>
      <a:lvl8pPr marL="3584128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8pPr>
      <a:lvl9pPr marL="4096146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5FBEBE-7E23-4973-AF97-5A27A156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54" y="2851622"/>
            <a:ext cx="6319158" cy="4539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E57E9C-66C5-4A50-954E-12ED54350CEF}"/>
              </a:ext>
            </a:extLst>
          </p:cNvPr>
          <p:cNvSpPr txBox="1"/>
          <p:nvPr/>
        </p:nvSpPr>
        <p:spPr>
          <a:xfrm>
            <a:off x="3428999" y="274320"/>
            <a:ext cx="5458969" cy="255454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550E4B9-474A-4A97-BD67-D22292F98B83}"/>
              </a:ext>
            </a:extLst>
          </p:cNvPr>
          <p:cNvSpPr/>
          <p:nvPr/>
        </p:nvSpPr>
        <p:spPr>
          <a:xfrm>
            <a:off x="3429000" y="391886"/>
            <a:ext cx="5061857" cy="1077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357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A5A6AF1-284A-40F3-BF6F-1676C75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6" y="4516582"/>
            <a:ext cx="9258301" cy="3163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vert="horz" lIns="131298" tIns="65649" rIns="131298" bIns="656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যেতেই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শেয়াল বলল,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আমার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খুব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খিদে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বুড়ি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,</a:t>
            </a:r>
            <a:r>
              <a:rPr lang="bn-BD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তোমাকে আমি খাব। </a:t>
            </a:r>
            <a:endParaRPr lang="en-GB" dirty="0"/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="" xmlns:a16="http://schemas.microsoft.com/office/drawing/2014/main" id="{9D5AF2D6-E353-4E80-997E-6F9777FFF0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8942" y="345849"/>
            <a:ext cx="7560129" cy="4016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7224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385D42A3-941E-42F7-AF49-A87F4E64C7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2128" y="4793673"/>
            <a:ext cx="6451487" cy="3188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bn-BD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বুদ্ধি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করে</a:t>
            </a:r>
            <a:r>
              <a:rPr lang="bn-BD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বলল, আমাকে এখন খেয়ো না।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আমার গায়ে কি মাংস আছে 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?</a:t>
            </a:r>
          </a:p>
          <a:p>
            <a:pPr indent="0">
              <a:buNone/>
            </a:pPr>
            <a:r>
              <a:rPr lang="bn-BD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আগে নাতনির বাড়ি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যাই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খেয়েদেয়ে মোটাতাজা হয়ে আসি।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বরং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খেয়ো</a:t>
            </a:r>
            <a:r>
              <a:rPr lang="en-US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 </a:t>
            </a:r>
            <a:endParaRPr lang="en-GB" sz="3200" dirty="0"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8BEF39BC-1847-4F06-BE93-1F40FB7A08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839" y="532661"/>
            <a:ext cx="8245929" cy="4157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DA39F5-F03C-4FB1-A837-29D569CDF1EE}"/>
              </a:ext>
            </a:extLst>
          </p:cNvPr>
          <p:cNvSpPr/>
          <p:nvPr/>
        </p:nvSpPr>
        <p:spPr>
          <a:xfrm>
            <a:off x="7153615" y="4971792"/>
            <a:ext cx="4113098" cy="317009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6522" indent="-656522" algn="ctr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শেয়াল বলল,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ঠিক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তবে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যাও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মোটাতাজা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এসো</a:t>
            </a:r>
            <a:r>
              <a:rPr lang="en-US" sz="40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  <a:endParaRPr lang="en-GB" sz="4000" dirty="0"/>
          </a:p>
        </p:txBody>
      </p:sp>
    </p:spTree>
    <p:extLst>
      <p:ext uri="{BB962C8B-B14F-4D97-AF65-F5344CB8AC3E}">
        <p14:creationId xmlns="" xmlns:p14="http://schemas.microsoft.com/office/powerpoint/2010/main" val="2957816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D654CFA-532A-4C45-A445-033F75D438FE}"/>
              </a:ext>
            </a:extLst>
          </p:cNvPr>
          <p:cNvSpPr/>
          <p:nvPr/>
        </p:nvSpPr>
        <p:spPr>
          <a:xfrm>
            <a:off x="1821041" y="332468"/>
            <a:ext cx="6523222" cy="160475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5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75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5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75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F:\Only For IT\Desktop\Bangla Class 3 com opt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2132" y="2419350"/>
            <a:ext cx="3379985" cy="434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4272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C609198-7408-476D-B2F4-30E01DF5B8CE}"/>
              </a:ext>
            </a:extLst>
          </p:cNvPr>
          <p:cNvSpPr>
            <a:spLocks noGrp="1"/>
          </p:cNvSpPr>
          <p:nvPr/>
        </p:nvSpPr>
        <p:spPr>
          <a:xfrm>
            <a:off x="2655397" y="497736"/>
            <a:ext cx="5606019" cy="16412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131298" tIns="65649" rIns="131298" bIns="65649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744" dirty="0">
                <a:latin typeface="NikoshBAN" pitchFamily="2" charset="0"/>
                <a:cs typeface="NikoshBAN" pitchFamily="2" charset="0"/>
              </a:rPr>
              <a:t>যুক্তবর্ণগুলো দেখে নেই </a:t>
            </a:r>
            <a:endParaRPr lang="en-GB" sz="57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4B2456-AD13-4E32-9673-807F5AA6B786}"/>
              </a:ext>
            </a:extLst>
          </p:cNvPr>
          <p:cNvSpPr/>
          <p:nvPr/>
        </p:nvSpPr>
        <p:spPr>
          <a:xfrm>
            <a:off x="142101" y="2989745"/>
            <a:ext cx="1196161" cy="976293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44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5744" dirty="0">
                <a:latin typeface="NikoshBAN" pitchFamily="2" charset="0"/>
                <a:cs typeface="NikoshBAN" pitchFamily="2" charset="0"/>
              </a:rPr>
              <a:t>ঙ্গা</a:t>
            </a:r>
            <a:endParaRPr lang="en-GB" sz="5744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59425B-05BC-417B-9E37-D38830162E2D}"/>
              </a:ext>
            </a:extLst>
          </p:cNvPr>
          <p:cNvSpPr/>
          <p:nvPr/>
        </p:nvSpPr>
        <p:spPr>
          <a:xfrm>
            <a:off x="3217515" y="2989749"/>
            <a:ext cx="764953" cy="106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ঙ্গ</a:t>
            </a:r>
            <a:endParaRPr lang="en-GB" sz="6319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422F77-CC01-4CDB-A479-A4FB43270C5C}"/>
              </a:ext>
            </a:extLst>
          </p:cNvPr>
          <p:cNvSpPr/>
          <p:nvPr/>
        </p:nvSpPr>
        <p:spPr>
          <a:xfrm>
            <a:off x="4680398" y="3000493"/>
            <a:ext cx="585417" cy="106477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ঙ</a:t>
            </a:r>
            <a:endParaRPr lang="en-GB" sz="6319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7AEB46-05EA-4EE0-9564-7E081D2259D5}"/>
              </a:ext>
            </a:extLst>
          </p:cNvPr>
          <p:cNvSpPr/>
          <p:nvPr/>
        </p:nvSpPr>
        <p:spPr>
          <a:xfrm>
            <a:off x="6014388" y="3000493"/>
            <a:ext cx="558166" cy="106477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গ</a:t>
            </a:r>
            <a:endParaRPr lang="en-GB" sz="6319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980A9B-6610-4E10-A6C3-1513607A0B5A}"/>
              </a:ext>
            </a:extLst>
          </p:cNvPr>
          <p:cNvSpPr/>
          <p:nvPr/>
        </p:nvSpPr>
        <p:spPr>
          <a:xfrm>
            <a:off x="7139853" y="3007690"/>
            <a:ext cx="1489510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রঙ্গন</a:t>
            </a:r>
            <a:endParaRPr lang="en-GB" sz="6319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9A3F39-0BC0-4019-A4DC-51A84473B07A}"/>
              </a:ext>
            </a:extLst>
          </p:cNvPr>
          <p:cNvSpPr/>
          <p:nvPr/>
        </p:nvSpPr>
        <p:spPr>
          <a:xfrm>
            <a:off x="343131" y="5120568"/>
            <a:ext cx="1647195" cy="1064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আচ্ছা</a:t>
            </a:r>
            <a:endParaRPr lang="en-GB" sz="6319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86AD2F4-5AC9-41F6-9223-9A7B6B915E43}"/>
              </a:ext>
            </a:extLst>
          </p:cNvPr>
          <p:cNvSpPr/>
          <p:nvPr/>
        </p:nvSpPr>
        <p:spPr>
          <a:xfrm>
            <a:off x="3233022" y="5151810"/>
            <a:ext cx="984735" cy="1064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GB" sz="6319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F2EC4ED-AAFF-484C-8DDB-037755A7673A}"/>
              </a:ext>
            </a:extLst>
          </p:cNvPr>
          <p:cNvSpPr/>
          <p:nvPr/>
        </p:nvSpPr>
        <p:spPr>
          <a:xfrm>
            <a:off x="4904177" y="5135856"/>
            <a:ext cx="723275" cy="1064779"/>
          </a:xfrm>
          <a:prstGeom prst="rect">
            <a:avLst/>
          </a:prstGeom>
          <a:solidFill>
            <a:schemeClr val="accent3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চ </a:t>
            </a:r>
            <a:endParaRPr lang="en-GB" sz="6319" dirty="0"/>
          </a:p>
        </p:txBody>
      </p:sp>
      <p:sp>
        <p:nvSpPr>
          <p:cNvPr id="13" name="TextBox 16">
            <a:extLst>
              <a:ext uri="{FF2B5EF4-FFF2-40B4-BE49-F238E27FC236}">
                <a16:creationId xmlns="" xmlns:a16="http://schemas.microsoft.com/office/drawing/2014/main" id="{70E07178-DB76-4DCB-B66F-42027CB4322C}"/>
              </a:ext>
            </a:extLst>
          </p:cNvPr>
          <p:cNvSpPr txBox="1"/>
          <p:nvPr/>
        </p:nvSpPr>
        <p:spPr>
          <a:xfrm>
            <a:off x="6272228" y="5151810"/>
            <a:ext cx="748923" cy="1064779"/>
          </a:xfrm>
          <a:prstGeom prst="rect">
            <a:avLst/>
          </a:prstGeom>
          <a:solidFill>
            <a:schemeClr val="accent3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ছ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DC7FC335-49A6-4E2D-87CC-9DF98D5F4E85}"/>
              </a:ext>
            </a:extLst>
          </p:cNvPr>
          <p:cNvSpPr txBox="1"/>
          <p:nvPr/>
        </p:nvSpPr>
        <p:spPr>
          <a:xfrm>
            <a:off x="7541507" y="5160869"/>
            <a:ext cx="1439818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ইচ্ছা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0A4E9A7-D637-452E-BA86-D78AF08CD378}"/>
              </a:ext>
            </a:extLst>
          </p:cNvPr>
          <p:cNvSpPr/>
          <p:nvPr/>
        </p:nvSpPr>
        <p:spPr>
          <a:xfrm>
            <a:off x="572894" y="6615546"/>
            <a:ext cx="1133644" cy="1064779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বুদ্ধি</a:t>
            </a:r>
            <a:endParaRPr lang="en-GB" sz="6319" dirty="0"/>
          </a:p>
        </p:txBody>
      </p:sp>
      <p:sp>
        <p:nvSpPr>
          <p:cNvPr id="16" name="TextBox 19">
            <a:extLst>
              <a:ext uri="{FF2B5EF4-FFF2-40B4-BE49-F238E27FC236}">
                <a16:creationId xmlns="" xmlns:a16="http://schemas.microsoft.com/office/drawing/2014/main" id="{FD7634AC-D697-4D42-84F9-FEAC61619A5E}"/>
              </a:ext>
            </a:extLst>
          </p:cNvPr>
          <p:cNvSpPr txBox="1"/>
          <p:nvPr/>
        </p:nvSpPr>
        <p:spPr>
          <a:xfrm>
            <a:off x="3086501" y="6596777"/>
            <a:ext cx="793807" cy="1064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দ্ধ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="" xmlns:a16="http://schemas.microsoft.com/office/drawing/2014/main" id="{FE0E8395-D3BF-4934-9E62-0C63F62E6232}"/>
              </a:ext>
            </a:extLst>
          </p:cNvPr>
          <p:cNvSpPr txBox="1"/>
          <p:nvPr/>
        </p:nvSpPr>
        <p:spPr>
          <a:xfrm>
            <a:off x="4646104" y="6542310"/>
            <a:ext cx="752129" cy="1064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দ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="" xmlns:a16="http://schemas.microsoft.com/office/drawing/2014/main" id="{D0DCCE87-9554-41E2-A886-A9FFFDF36308}"/>
              </a:ext>
            </a:extLst>
          </p:cNvPr>
          <p:cNvSpPr txBox="1"/>
          <p:nvPr/>
        </p:nvSpPr>
        <p:spPr>
          <a:xfrm>
            <a:off x="5916063" y="6615545"/>
            <a:ext cx="656491" cy="1064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ধ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="" xmlns:a16="http://schemas.microsoft.com/office/drawing/2014/main" id="{0BE60F1E-B0A0-4E4F-93D1-12086A949CEB}"/>
              </a:ext>
            </a:extLst>
          </p:cNvPr>
          <p:cNvSpPr txBox="1"/>
          <p:nvPr/>
        </p:nvSpPr>
        <p:spPr>
          <a:xfrm>
            <a:off x="7328877" y="6615546"/>
            <a:ext cx="1521912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বদ্ধ</a:t>
            </a:r>
            <a:r>
              <a:rPr lang="bn-BD" sz="6319" dirty="0">
                <a:latin typeface="NikoshBAN" pitchFamily="2" charset="0"/>
                <a:cs typeface="NikoshBAN" pitchFamily="2" charset="0"/>
              </a:rPr>
              <a:t>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45D276B-5DE5-40CC-AED5-7BB866664B46}"/>
              </a:ext>
            </a:extLst>
          </p:cNvPr>
          <p:cNvSpPr/>
          <p:nvPr/>
        </p:nvSpPr>
        <p:spPr>
          <a:xfrm>
            <a:off x="9492717" y="3007690"/>
            <a:ext cx="1673856" cy="1064779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জঙ্গল</a:t>
            </a:r>
            <a:endParaRPr lang="en-GB" sz="6319" dirty="0"/>
          </a:p>
        </p:txBody>
      </p:sp>
      <p:sp>
        <p:nvSpPr>
          <p:cNvPr id="21" name="TextBox 24">
            <a:extLst>
              <a:ext uri="{FF2B5EF4-FFF2-40B4-BE49-F238E27FC236}">
                <a16:creationId xmlns="" xmlns:a16="http://schemas.microsoft.com/office/drawing/2014/main" id="{02F3C334-55AB-4B16-9AF5-BA04FD890FA1}"/>
              </a:ext>
            </a:extLst>
          </p:cNvPr>
          <p:cNvSpPr txBox="1"/>
          <p:nvPr/>
        </p:nvSpPr>
        <p:spPr>
          <a:xfrm>
            <a:off x="9300393" y="5151810"/>
            <a:ext cx="1768433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কেচ্ছা</a:t>
            </a:r>
            <a:r>
              <a:rPr lang="bn-BD" sz="6319" dirty="0">
                <a:latin typeface="NikoshBAN" pitchFamily="2" charset="0"/>
                <a:cs typeface="NikoshBAN" pitchFamily="2" charset="0"/>
              </a:rPr>
              <a:t>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="" xmlns:a16="http://schemas.microsoft.com/office/drawing/2014/main" id="{594650CD-B9BD-4263-B4E9-E702206899DD}"/>
              </a:ext>
            </a:extLst>
          </p:cNvPr>
          <p:cNvSpPr txBox="1"/>
          <p:nvPr/>
        </p:nvSpPr>
        <p:spPr>
          <a:xfrm>
            <a:off x="9385800" y="6615580"/>
            <a:ext cx="1396279" cy="1064779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bn-BD" sz="6319" dirty="0">
                <a:latin typeface="NikoshBAN" pitchFamily="2" charset="0"/>
                <a:cs typeface="NikoshBAN" pitchFamily="2" charset="0"/>
              </a:rPr>
              <a:t>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036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1B23710-972A-42BE-A9EC-A90742007E10}"/>
              </a:ext>
            </a:extLst>
          </p:cNvPr>
          <p:cNvSpPr>
            <a:spLocks noGrp="1"/>
          </p:cNvSpPr>
          <p:nvPr/>
        </p:nvSpPr>
        <p:spPr>
          <a:xfrm>
            <a:off x="2127408" y="121522"/>
            <a:ext cx="7735049" cy="9384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131298" tIns="65649" rIns="131298" bIns="6564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জেনে নেই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E4DD1FD7-C059-43C5-9F0C-4650C9F02F9B}"/>
              </a:ext>
            </a:extLst>
          </p:cNvPr>
          <p:cNvSpPr txBox="1"/>
          <p:nvPr/>
        </p:nvSpPr>
        <p:spPr>
          <a:xfrm>
            <a:off x="3221677" y="2154144"/>
            <a:ext cx="360536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যার পিঠ বাঁকা ও ফোলা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E8A5CCB1-C4A6-4753-82F6-9963BBBF3DBD}"/>
              </a:ext>
            </a:extLst>
          </p:cNvPr>
          <p:cNvSpPr txBox="1"/>
          <p:nvPr/>
        </p:nvSpPr>
        <p:spPr>
          <a:xfrm>
            <a:off x="3330971" y="3873401"/>
            <a:ext cx="1448783" cy="64633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FD891ED2-02E2-4D9B-B56B-1A34BBE1BBEF}"/>
              </a:ext>
            </a:extLst>
          </p:cNvPr>
          <p:cNvSpPr txBox="1"/>
          <p:nvPr/>
        </p:nvSpPr>
        <p:spPr>
          <a:xfrm>
            <a:off x="3074652" y="5568287"/>
            <a:ext cx="3496073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33D381-BE8D-46FF-B2D8-298778A8C991}"/>
              </a:ext>
            </a:extLst>
          </p:cNvPr>
          <p:cNvSpPr/>
          <p:nvPr/>
        </p:nvSpPr>
        <p:spPr>
          <a:xfrm>
            <a:off x="265718" y="2085400"/>
            <a:ext cx="144878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কুঁজো</a:t>
            </a:r>
            <a:endParaRPr lang="en-GB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9495175-FE9A-49AD-A25D-95F5545DC9A3}"/>
              </a:ext>
            </a:extLst>
          </p:cNvPr>
          <p:cNvSpPr/>
          <p:nvPr/>
        </p:nvSpPr>
        <p:spPr>
          <a:xfrm>
            <a:off x="265718" y="3840162"/>
            <a:ext cx="1448783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খানিক</a:t>
            </a:r>
            <a:endParaRPr lang="en-GB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20776EC-7806-4613-AB78-CE4BC4C6BFD8}"/>
              </a:ext>
            </a:extLst>
          </p:cNvPr>
          <p:cNvSpPr/>
          <p:nvPr/>
        </p:nvSpPr>
        <p:spPr>
          <a:xfrm>
            <a:off x="265718" y="5564548"/>
            <a:ext cx="157941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GB" sz="3600" dirty="0"/>
          </a:p>
        </p:txBody>
      </p:sp>
      <p:sp>
        <p:nvSpPr>
          <p:cNvPr id="11" name="Right Arrow 8">
            <a:extLst>
              <a:ext uri="{FF2B5EF4-FFF2-40B4-BE49-F238E27FC236}">
                <a16:creationId xmlns="" xmlns:a16="http://schemas.microsoft.com/office/drawing/2014/main" id="{D2B9F5E7-2180-44C0-8913-E272B1F8500B}"/>
              </a:ext>
            </a:extLst>
          </p:cNvPr>
          <p:cNvSpPr/>
          <p:nvPr/>
        </p:nvSpPr>
        <p:spPr>
          <a:xfrm>
            <a:off x="2106328" y="2240784"/>
            <a:ext cx="734843" cy="47305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/>
          </a:p>
        </p:txBody>
      </p:sp>
      <p:sp>
        <p:nvSpPr>
          <p:cNvPr id="12" name="Right Arrow 9">
            <a:extLst>
              <a:ext uri="{FF2B5EF4-FFF2-40B4-BE49-F238E27FC236}">
                <a16:creationId xmlns="" xmlns:a16="http://schemas.microsoft.com/office/drawing/2014/main" id="{082660B9-CA4B-4854-9E89-6AECBD5E64BA}"/>
              </a:ext>
            </a:extLst>
          </p:cNvPr>
          <p:cNvSpPr/>
          <p:nvPr/>
        </p:nvSpPr>
        <p:spPr>
          <a:xfrm>
            <a:off x="2127408" y="3912470"/>
            <a:ext cx="734841" cy="47305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/>
          </a:p>
        </p:txBody>
      </p:sp>
      <p:sp>
        <p:nvSpPr>
          <p:cNvPr id="13" name="Right Arrow 11">
            <a:extLst>
              <a:ext uri="{FF2B5EF4-FFF2-40B4-BE49-F238E27FC236}">
                <a16:creationId xmlns="" xmlns:a16="http://schemas.microsoft.com/office/drawing/2014/main" id="{A8218EC7-1DCA-480F-8AB5-92FCB7305FC3}"/>
              </a:ext>
            </a:extLst>
          </p:cNvPr>
          <p:cNvSpPr/>
          <p:nvPr/>
        </p:nvSpPr>
        <p:spPr>
          <a:xfrm>
            <a:off x="2303788" y="5651187"/>
            <a:ext cx="734841" cy="4730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33E920-FDB3-492B-968E-E40A9C26BE7E}"/>
              </a:ext>
            </a:extLst>
          </p:cNvPr>
          <p:cNvSpPr txBox="1"/>
          <p:nvPr/>
        </p:nvSpPr>
        <p:spPr>
          <a:xfrm>
            <a:off x="7207550" y="2085400"/>
            <a:ext cx="341675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কুঁজো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হাটে।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578C15-0EF1-4F19-9730-43C6DA7722FD}"/>
              </a:ext>
            </a:extLst>
          </p:cNvPr>
          <p:cNvSpPr txBox="1"/>
          <p:nvPr/>
        </p:nvSpPr>
        <p:spPr>
          <a:xfrm>
            <a:off x="5179523" y="3912470"/>
            <a:ext cx="571163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FFE9B3-73B8-491B-9061-4FFDD9693508}"/>
              </a:ext>
            </a:extLst>
          </p:cNvPr>
          <p:cNvSpPr txBox="1"/>
          <p:nvPr/>
        </p:nvSpPr>
        <p:spPr>
          <a:xfrm>
            <a:off x="6827044" y="5651187"/>
            <a:ext cx="379725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833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FF7B6C8-01C6-4C39-BB82-CE17916DA359}"/>
              </a:ext>
            </a:extLst>
          </p:cNvPr>
          <p:cNvSpPr/>
          <p:nvPr/>
        </p:nvSpPr>
        <p:spPr>
          <a:xfrm>
            <a:off x="2385889" y="245149"/>
            <a:ext cx="5533809" cy="18756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19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31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19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319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645A74-BEB7-413B-8506-C0F959DA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2542722"/>
            <a:ext cx="5353050" cy="3705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1598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51575B08-C43E-4A83-8B8B-CB91FF705221}"/>
              </a:ext>
            </a:extLst>
          </p:cNvPr>
          <p:cNvSpPr txBox="1"/>
          <p:nvPr/>
        </p:nvSpPr>
        <p:spPr>
          <a:xfrm>
            <a:off x="668296" y="4026125"/>
            <a:ext cx="1303564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C4E7FE-7DEF-41F7-AC71-A1F592496FB8}"/>
              </a:ext>
            </a:extLst>
          </p:cNvPr>
          <p:cNvSpPr txBox="1"/>
          <p:nvPr/>
        </p:nvSpPr>
        <p:spPr>
          <a:xfrm>
            <a:off x="626215" y="5501938"/>
            <a:ext cx="130356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32005F-DC9C-4A09-9019-112D5AAC8283}"/>
              </a:ext>
            </a:extLst>
          </p:cNvPr>
          <p:cNvSpPr txBox="1"/>
          <p:nvPr/>
        </p:nvSpPr>
        <p:spPr>
          <a:xfrm>
            <a:off x="3278807" y="6505250"/>
            <a:ext cx="6855311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হাঁটে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0B1EC2-E86B-4111-80BE-4144F02C1951}"/>
              </a:ext>
            </a:extLst>
          </p:cNvPr>
          <p:cNvSpPr txBox="1"/>
          <p:nvPr/>
        </p:nvSpPr>
        <p:spPr>
          <a:xfrm>
            <a:off x="735393" y="6280728"/>
            <a:ext cx="910460" cy="132343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নীল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D0E717-6D57-4EAE-BAA6-8CF61662B696}"/>
              </a:ext>
            </a:extLst>
          </p:cNvPr>
          <p:cNvSpPr txBox="1"/>
          <p:nvPr/>
        </p:nvSpPr>
        <p:spPr>
          <a:xfrm>
            <a:off x="3285108" y="3687571"/>
            <a:ext cx="6855311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কুকর?ওদের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নামগুলি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993A91-ABF6-49B1-896D-BBCD92AE8F34}"/>
              </a:ext>
            </a:extLst>
          </p:cNvPr>
          <p:cNvSpPr txBox="1"/>
          <p:nvPr/>
        </p:nvSpPr>
        <p:spPr>
          <a:xfrm>
            <a:off x="3278806" y="5134572"/>
            <a:ext cx="6855311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তিনটিকে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85E4A5C-265D-4FE2-956E-2C73859BF4CA}"/>
              </a:ext>
            </a:extLst>
          </p:cNvPr>
          <p:cNvSpPr/>
          <p:nvPr/>
        </p:nvSpPr>
        <p:spPr>
          <a:xfrm>
            <a:off x="290161" y="227877"/>
            <a:ext cx="2484377" cy="174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179C8273-13ED-4548-96F2-494309B56344}"/>
              </a:ext>
            </a:extLst>
          </p:cNvPr>
          <p:cNvSpPr/>
          <p:nvPr/>
        </p:nvSpPr>
        <p:spPr>
          <a:xfrm>
            <a:off x="2156061" y="4349786"/>
            <a:ext cx="664722" cy="36094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0E0EBF4C-EDEA-49DF-8A1D-EE28C40F2CC8}"/>
              </a:ext>
            </a:extLst>
          </p:cNvPr>
          <p:cNvSpPr/>
          <p:nvPr/>
        </p:nvSpPr>
        <p:spPr>
          <a:xfrm>
            <a:off x="2211203" y="5727332"/>
            <a:ext cx="737144" cy="3609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CC0EFA39-0C6C-4F09-A8FC-0D0DAE9D9AE1}"/>
              </a:ext>
            </a:extLst>
          </p:cNvPr>
          <p:cNvSpPr/>
          <p:nvPr/>
        </p:nvSpPr>
        <p:spPr>
          <a:xfrm>
            <a:off x="2211203" y="6723420"/>
            <a:ext cx="664722" cy="2998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="" xmlns:p14="http://schemas.microsoft.com/office/powerpoint/2010/main" val="172904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>
            <a:extLst>
              <a:ext uri="{FF2B5EF4-FFF2-40B4-BE49-F238E27FC236}">
                <a16:creationId xmlns="" xmlns:a16="http://schemas.microsoft.com/office/drawing/2014/main" id="{9AC6F1FE-6C9A-49F3-BD49-11126998DDA7}"/>
              </a:ext>
            </a:extLst>
          </p:cNvPr>
          <p:cNvSpPr txBox="1"/>
          <p:nvPr/>
        </p:nvSpPr>
        <p:spPr>
          <a:xfrm>
            <a:off x="1115648" y="1589730"/>
            <a:ext cx="9187682" cy="175432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তৈরি করি।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="" xmlns:a16="http://schemas.microsoft.com/office/drawing/2014/main" id="{4C574E31-C884-41D6-9D49-FB8A87911258}"/>
              </a:ext>
            </a:extLst>
          </p:cNvPr>
          <p:cNvSpPr txBox="1"/>
          <p:nvPr/>
        </p:nvSpPr>
        <p:spPr>
          <a:xfrm>
            <a:off x="4196792" y="223867"/>
            <a:ext cx="3298022" cy="830997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82272D4-63AE-4AEE-AB9C-A8BCAE85C831}"/>
              </a:ext>
            </a:extLst>
          </p:cNvPr>
          <p:cNvSpPr txBox="1"/>
          <p:nvPr/>
        </p:nvSpPr>
        <p:spPr>
          <a:xfrm>
            <a:off x="734786" y="3641271"/>
            <a:ext cx="9878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-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7F055B4-4E8F-4A46-93E3-FC32EC908387}"/>
              </a:ext>
            </a:extLst>
          </p:cNvPr>
          <p:cNvSpPr txBox="1"/>
          <p:nvPr/>
        </p:nvSpPr>
        <p:spPr>
          <a:xfrm>
            <a:off x="800100" y="4631764"/>
            <a:ext cx="956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-    -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5960561-B889-458B-8980-48101F6896DB}"/>
              </a:ext>
            </a:extLst>
          </p:cNvPr>
          <p:cNvSpPr txBox="1"/>
          <p:nvPr/>
        </p:nvSpPr>
        <p:spPr>
          <a:xfrm>
            <a:off x="734786" y="5639518"/>
            <a:ext cx="956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-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9EC5850-70B6-4CCA-BCB3-C37754661B2D}"/>
              </a:ext>
            </a:extLst>
          </p:cNvPr>
          <p:cNvSpPr txBox="1"/>
          <p:nvPr/>
        </p:nvSpPr>
        <p:spPr>
          <a:xfrm>
            <a:off x="2003653" y="3287328"/>
            <a:ext cx="20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E550F1F-22BD-4AA4-AC29-A9D6F22CC093}"/>
              </a:ext>
            </a:extLst>
          </p:cNvPr>
          <p:cNvSpPr txBox="1"/>
          <p:nvPr/>
        </p:nvSpPr>
        <p:spPr>
          <a:xfrm>
            <a:off x="3886200" y="3250587"/>
            <a:ext cx="20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ঠুকঠুক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290A86-52E8-41BC-AA4C-44EB7409BDDF}"/>
              </a:ext>
            </a:extLst>
          </p:cNvPr>
          <p:cNvSpPr txBox="1"/>
          <p:nvPr/>
        </p:nvSpPr>
        <p:spPr>
          <a:xfrm>
            <a:off x="6580413" y="3287328"/>
            <a:ext cx="20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</a:p>
        </p:txBody>
      </p:sp>
    </p:spTree>
    <p:extLst>
      <p:ext uri="{BB962C8B-B14F-4D97-AF65-F5344CB8AC3E}">
        <p14:creationId xmlns="" xmlns:p14="http://schemas.microsoft.com/office/powerpoint/2010/main" val="44104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138E-6 -2.87722E-6 L -0.21939 0.133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5" y="6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846E-7 1.15337E-6 L -0.09383 0.264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7" y="13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076E-6 -2.87722E-6 L 0.07592 0.38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" y="19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AAB879-EC86-4D4B-9F9C-C9662074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6" y="927623"/>
            <a:ext cx="5292158" cy="1479174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B43B2A-9DE2-45DA-BDBA-C5F11D8A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75" y="3673929"/>
            <a:ext cx="9627597" cy="25309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৩টি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401775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E4E8EDC-07E0-42F2-A605-628315C5C67C}"/>
              </a:ext>
            </a:extLst>
          </p:cNvPr>
          <p:cNvSpPr>
            <a:spLocks noGrp="1"/>
          </p:cNvSpPr>
          <p:nvPr/>
        </p:nvSpPr>
        <p:spPr>
          <a:xfrm>
            <a:off x="2700535" y="306152"/>
            <a:ext cx="5106034" cy="1221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131298" tIns="65649" rIns="131298" bIns="656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0338" dirty="0">
                <a:latin typeface="NikoshBAN" pitchFamily="2" charset="0"/>
                <a:cs typeface="NikoshBAN" pitchFamily="2" charset="0"/>
              </a:rPr>
              <a:t> </a:t>
            </a:r>
            <a:endParaRPr lang="en-GB" sz="10338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55B44B-332E-408F-A7FE-5C7C2535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15" y="2514599"/>
            <a:ext cx="6948099" cy="4620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3273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604EBF7-10BF-49B8-8F72-F2DBB742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32" y="307138"/>
            <a:ext cx="9627597" cy="1479174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8616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616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8616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616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230538-2232-43C3-B372-EBA39692D1E4}"/>
              </a:ext>
            </a:extLst>
          </p:cNvPr>
          <p:cNvSpPr txBox="1"/>
          <p:nvPr/>
        </p:nvSpPr>
        <p:spPr>
          <a:xfrm>
            <a:off x="6096000" y="1838037"/>
            <a:ext cx="4405745" cy="57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শিক্ষক পরিচিতি</a:t>
            </a:r>
          </a:p>
          <a:p>
            <a:pPr algn="ctr"/>
            <a:r>
              <a:rPr lang="en-US" sz="4000" dirty="0" err="1" smtClean="0"/>
              <a:t>মোঃ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হাসনাইন</a:t>
            </a:r>
            <a:endParaRPr lang="en-US" sz="4000" dirty="0" smtClean="0"/>
          </a:p>
          <a:p>
            <a:pPr algn="ctr"/>
            <a:r>
              <a:rPr lang="en-US" sz="4000" dirty="0" err="1" smtClean="0"/>
              <a:t>ইবতেদায়ি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প্রধান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endParaRPr lang="bn-IN" sz="4000" dirty="0" smtClean="0"/>
          </a:p>
          <a:p>
            <a:pPr algn="ctr"/>
            <a:r>
              <a:rPr lang="en-US" sz="4000" dirty="0" err="1" smtClean="0"/>
              <a:t>দক্ষিন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কোড়ালমারা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হোসাইনিয়া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স্বতন্ত্র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ইবতেদায়ি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মাদ্রাসা</a:t>
            </a:r>
            <a:r>
              <a:rPr lang="bn-IN" sz="4000" dirty="0" smtClean="0"/>
              <a:t>।</a:t>
            </a:r>
            <a:endParaRPr lang="en-US" sz="4000" dirty="0" smtClean="0"/>
          </a:p>
          <a:p>
            <a:pPr algn="ctr"/>
            <a:r>
              <a:rPr lang="en-US" sz="4000" dirty="0" err="1" smtClean="0"/>
              <a:t>তজুমদ্দিন</a:t>
            </a:r>
            <a:r>
              <a:rPr lang="en-US" sz="4000" dirty="0" smtClean="0"/>
              <a:t>, </a:t>
            </a:r>
            <a:r>
              <a:rPr lang="en-US" sz="4000" dirty="0" err="1" smtClean="0"/>
              <a:t>ভোলা</a:t>
            </a:r>
            <a:endParaRPr lang="en-US" sz="4000" dirty="0" smtClean="0"/>
          </a:p>
          <a:p>
            <a:endParaRPr lang="en-US" sz="459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088" y="2940639"/>
            <a:ext cx="1295400" cy="1640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D3D4F0-D59C-43FD-844E-B5656EE22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r="14164"/>
          <a:stretch/>
        </p:blipFill>
        <p:spPr>
          <a:xfrm>
            <a:off x="5001544" y="1157919"/>
            <a:ext cx="1022524" cy="551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Only For IT\Desktop\Bangla Class 3 com opt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2405" y="0"/>
            <a:ext cx="3323986" cy="4274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2902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="" xmlns:a16="http://schemas.microsoft.com/office/drawing/2014/main" id="{C0C3D1AA-A5DF-4ACD-9D80-88412953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75" y="249697"/>
            <a:ext cx="9627597" cy="1479174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bn-BD" sz="6600" u="sng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u="sng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96BAF4A6-140A-4ACA-8CD1-843FEB02F2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37673" y="452582"/>
            <a:ext cx="4523015" cy="66095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তৃতীয়</a:t>
            </a:r>
            <a:endParaRPr lang="bn-BD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endParaRPr lang="bn-BD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গল্প</a:t>
            </a:r>
            <a:endParaRPr lang="en-US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………. …………..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2" descr="F:\Only For IT\Desktop\Bangla Class 3 com op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042" y="2068945"/>
            <a:ext cx="3323986" cy="4274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04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0000">
        <p14:doors dir="vert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256A710-568A-414D-BB2A-1E1BFF8B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976" y="865573"/>
            <a:ext cx="3307253" cy="868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sz="4800" dirty="0" err="1">
                <a:solidFill>
                  <a:srgbClr val="00B0F0"/>
                </a:solidFill>
              </a:rPr>
              <a:t>শিখনফল</a:t>
            </a:r>
            <a:r>
              <a:rPr lang="en-US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984C2732-117A-4EA7-BEF9-A5E501EAB9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4747" y="2468646"/>
            <a:ext cx="9627597" cy="4346106"/>
          </a:xfrm>
          <a:solidFill>
            <a:srgbClr val="00B05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solidFill>
                  <a:srgbClr val="C00000"/>
                </a:solidFill>
              </a:rPr>
              <a:t>২.৪.১-</a:t>
            </a:r>
            <a:r>
              <a:rPr lang="en-US" sz="2800" dirty="0" err="1">
                <a:solidFill>
                  <a:srgbClr val="C00000"/>
                </a:solidFill>
              </a:rPr>
              <a:t>গল্পের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বিষয়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বলতে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1.1.1- </a:t>
            </a:r>
            <a:r>
              <a:rPr lang="en-US" sz="2800" dirty="0" err="1">
                <a:solidFill>
                  <a:srgbClr val="C00000"/>
                </a:solidFill>
              </a:rPr>
              <a:t>বর্ণ</a:t>
            </a:r>
            <a:r>
              <a:rPr lang="en-US" sz="2800" dirty="0">
                <a:solidFill>
                  <a:srgbClr val="C00000"/>
                </a:solidFill>
              </a:rPr>
              <a:t> ও ‍</a:t>
            </a:r>
            <a:r>
              <a:rPr lang="en-US" sz="2800" dirty="0" err="1">
                <a:solidFill>
                  <a:srgbClr val="C00000"/>
                </a:solidFill>
              </a:rPr>
              <a:t>যুক্তবর্ণসহযোগে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তৈরি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শব্দ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শুনে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স্পষ্ট</a:t>
            </a:r>
            <a:r>
              <a:rPr lang="en-US" sz="2800" dirty="0">
                <a:solidFill>
                  <a:srgbClr val="C00000"/>
                </a:solidFill>
              </a:rPr>
              <a:t> ও </a:t>
            </a:r>
            <a:r>
              <a:rPr lang="en-US" sz="2800" dirty="0" err="1">
                <a:solidFill>
                  <a:srgbClr val="C00000"/>
                </a:solidFill>
              </a:rPr>
              <a:t>শুদ্ধভাবে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বলতে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1.4.1- </a:t>
            </a:r>
            <a:r>
              <a:rPr lang="en-US" sz="2800" dirty="0" err="1">
                <a:solidFill>
                  <a:srgbClr val="C00000"/>
                </a:solidFill>
              </a:rPr>
              <a:t>পাঠ্যপুস্তকের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শব্দ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শ্রবণযোগ্য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স্পষ্ট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স্বরে</a:t>
            </a:r>
            <a:r>
              <a:rPr lang="en-US" sz="2800" dirty="0">
                <a:solidFill>
                  <a:srgbClr val="C00000"/>
                </a:solidFill>
              </a:rPr>
              <a:t> ও </a:t>
            </a:r>
            <a:r>
              <a:rPr lang="en-US" sz="2800" dirty="0" err="1">
                <a:solidFill>
                  <a:srgbClr val="C00000"/>
                </a:solidFill>
              </a:rPr>
              <a:t>শুদ্ধ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উচ্চারণে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পড়তে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1.4.1- </a:t>
            </a:r>
            <a:r>
              <a:rPr lang="en-US" sz="2800" dirty="0" err="1">
                <a:solidFill>
                  <a:srgbClr val="C00000"/>
                </a:solidFill>
              </a:rPr>
              <a:t>যুক্তবর্ণ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ভেঙে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লিখতে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bn-BD" sz="2800" dirty="0">
                <a:solidFill>
                  <a:srgbClr val="C00000"/>
                </a:solidFill>
              </a:rPr>
              <a:t>২.৩.৪-গল্প সংশ্লিষ্ট প্রশ্নের উত্তর লিখতে পারবে।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446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4A4E75-E9E3-430F-A881-76AB3535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045029"/>
            <a:ext cx="7494814" cy="5584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0730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AAD4DA-B27B-4E04-89BC-C809CCE70CC6}"/>
              </a:ext>
            </a:extLst>
          </p:cNvPr>
          <p:cNvSpPr txBox="1"/>
          <p:nvPr/>
        </p:nvSpPr>
        <p:spPr>
          <a:xfrm>
            <a:off x="124628" y="6271031"/>
            <a:ext cx="10649733" cy="11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endParaRPr lang="en-US" sz="689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901607-412D-45E3-9272-10EDFED7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8" y="783771"/>
            <a:ext cx="9241972" cy="4850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9644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D9809A-61E1-4612-8305-FB6B1866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1" y="2028681"/>
            <a:ext cx="2873830" cy="3398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C3F02A-ABE6-47BD-9DEA-13BE26800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5" y="2028679"/>
            <a:ext cx="3118431" cy="3398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7C84BC5-2A5D-463D-93B0-9ED025535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028679"/>
            <a:ext cx="3568118" cy="3365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B2A05F9-C071-4B62-B9BD-7C5FAC13F270}"/>
              </a:ext>
            </a:extLst>
          </p:cNvPr>
          <p:cNvSpPr txBox="1"/>
          <p:nvPr/>
        </p:nvSpPr>
        <p:spPr>
          <a:xfrm>
            <a:off x="539202" y="5971487"/>
            <a:ext cx="2896894" cy="155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77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রঙ্গা</a:t>
            </a:r>
            <a:endParaRPr lang="en-US" sz="9477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D45155-E40F-46EC-811A-69F34D3D0EA6}"/>
              </a:ext>
            </a:extLst>
          </p:cNvPr>
          <p:cNvSpPr txBox="1"/>
          <p:nvPr/>
        </p:nvSpPr>
        <p:spPr>
          <a:xfrm>
            <a:off x="4234338" y="5971487"/>
            <a:ext cx="3925877" cy="155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77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</a:t>
            </a:r>
            <a:endParaRPr lang="en-US" sz="94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42DA48-4132-4631-BB99-CEEEE230BCBC}"/>
              </a:ext>
            </a:extLst>
          </p:cNvPr>
          <p:cNvSpPr txBox="1"/>
          <p:nvPr/>
        </p:nvSpPr>
        <p:spPr>
          <a:xfrm>
            <a:off x="8327571" y="5971487"/>
            <a:ext cx="3376236" cy="155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77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ভুতু</a:t>
            </a:r>
            <a:endParaRPr lang="en-US" sz="94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F35A1C4-EC4C-40F1-8B7C-24C5918F8018}"/>
              </a:ext>
            </a:extLst>
          </p:cNvPr>
          <p:cNvSpPr>
            <a:spLocks noGrp="1"/>
          </p:cNvSpPr>
          <p:nvPr/>
        </p:nvSpPr>
        <p:spPr>
          <a:xfrm>
            <a:off x="814674" y="215389"/>
            <a:ext cx="9691048" cy="132678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131298" tIns="65649" rIns="131298" bIns="65649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616" dirty="0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8616" dirty="0">
                <a:latin typeface="NikoshBAN" pitchFamily="2" charset="0"/>
                <a:cs typeface="NikoshBAN" pitchFamily="2" charset="0"/>
              </a:rPr>
              <a:t> ছিল</a:t>
            </a:r>
            <a:r>
              <a:rPr lang="bn-BD" sz="8616" dirty="0">
                <a:latin typeface="NikoshBAN" pitchFamily="2" charset="0"/>
                <a:cs typeface="NikoshBAN" pitchFamily="2" charset="0"/>
              </a:rPr>
              <a:t> তিনটি কুকুর </a:t>
            </a:r>
            <a:endParaRPr lang="en-GB" sz="8616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813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82B231-133C-4A87-AA15-C9D0D0410472}"/>
              </a:ext>
            </a:extLst>
          </p:cNvPr>
          <p:cNvSpPr txBox="1"/>
          <p:nvPr/>
        </p:nvSpPr>
        <p:spPr>
          <a:xfrm>
            <a:off x="865416" y="4969165"/>
            <a:ext cx="9503227" cy="255454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ভুতুকে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নাতনিকে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E1735B38-736A-4275-9708-0ED34D979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282"/>
          <a:stretch/>
        </p:blipFill>
        <p:spPr>
          <a:xfrm>
            <a:off x="1371600" y="359229"/>
            <a:ext cx="7625443" cy="444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1141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8B3B7A-389E-42C2-9EFF-0A712707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878286"/>
            <a:ext cx="8703130" cy="1306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vert="horz" lIns="131298" tIns="65649" rIns="131298" bIns="656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বুড়ি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চলল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CBC039-E234-49B5-8C6D-E452D327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59" y="620486"/>
            <a:ext cx="7645513" cy="462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89941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836</TotalTime>
  <Words>361</Words>
  <Application>Microsoft Office PowerPoint</Application>
  <PresentationFormat>Custom</PresentationFormat>
  <Paragraphs>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Custom Design</vt:lpstr>
      <vt:lpstr>1_Custom Design</vt:lpstr>
      <vt:lpstr>2_Custom Design</vt:lpstr>
      <vt:lpstr>3_Custom Design</vt:lpstr>
      <vt:lpstr>4_Custom Design</vt:lpstr>
      <vt:lpstr>Facet</vt:lpstr>
      <vt:lpstr>Slide 1</vt:lpstr>
      <vt:lpstr>     শিক্ষক পরিচিতি</vt:lpstr>
      <vt:lpstr>পাঠ পরিচিতি</vt:lpstr>
      <vt:lpstr>  শিখনফল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বাড়ির কাজ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PC</cp:lastModifiedBy>
  <cp:revision>155</cp:revision>
  <dcterms:created xsi:type="dcterms:W3CDTF">2020-09-07T08:43:39Z</dcterms:created>
  <dcterms:modified xsi:type="dcterms:W3CDTF">2021-01-14T03:31:57Z</dcterms:modified>
</cp:coreProperties>
</file>