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79" r:id="rId14"/>
    <p:sldId id="268" r:id="rId15"/>
    <p:sldId id="269" r:id="rId16"/>
    <p:sldId id="270" r:id="rId17"/>
    <p:sldId id="271" r:id="rId18"/>
    <p:sldId id="281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85800" y="457200"/>
            <a:ext cx="7696200" cy="16002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beautiful-watercolour-bouquet-flowers_52683-45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3437"/>
            <a:ext cx="7391400" cy="466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b703a285a8c5bc8ee7be38a8322410-5c5bf69936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5725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33400" y="533400"/>
            <a:ext cx="8077200" cy="56388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উপার্জন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পেশা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endParaRPr lang="en-US" sz="36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সমাজের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নানা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রকম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আয়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উপার্জন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কেউ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কেউ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চাকরি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আয়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আবার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কেউ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জিনিসপত্র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বিক্রি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সেবা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দান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আয়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উপার্জন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তবে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করুন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কেন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সম্মানের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endParaRPr lang="en-US" sz="36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685800"/>
            <a:ext cx="7772400" cy="5410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যারা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কৃষিকাজ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তাদের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কৃষক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বলি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কৃষক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ধান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পাট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বেগুন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টমেটো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মুলা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গাজরসহ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নানা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রকম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সবজি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চাষ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6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457200"/>
            <a:ext cx="7467600" cy="114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7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533400" y="2362200"/>
            <a:ext cx="8001000" cy="3276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একজন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কৃষক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534400" cy="480060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471268" y="381000"/>
            <a:ext cx="8001000" cy="838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চিত্রগুলো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ভালোভাবে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খেয়াল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</a:t>
            </a:r>
            <a:endParaRPr lang="en-US" sz="4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09538-1582898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066800"/>
            <a:ext cx="82677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homalo_import_media_2019_05_19_fe6f92a16c5c209cb03861b0fb5cec4b-5ce158995d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860476" y="722144"/>
            <a:ext cx="7391400" cy="51816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জেলে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খাল-বিল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হাওর-বাঁওড়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নদী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সাগরে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জাল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মাছ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ধরেন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জেলে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মাছ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বাজারে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বিক্রি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উপার্জন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457200"/>
            <a:ext cx="7467600" cy="114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7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533400" y="2362200"/>
            <a:ext cx="8001000" cy="3276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৩টি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পেশার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লেখ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তুমি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জেলেদের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দেখ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9004" y="355212"/>
            <a:ext cx="6781800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বাংলাদেশ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বিশ্বপরিচয়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বইয়ের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২২ - ২৩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পৃষ্ঠা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মনোযোগ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সহকারে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নীরবে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Screenshot_2021-01-14_21133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3529796" cy="47667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Screenshot_2021-01-14_21132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1804660"/>
            <a:ext cx="3505199" cy="4768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3429000" y="381000"/>
            <a:ext cx="5181600" cy="1600200"/>
          </a:xfrm>
          <a:prstGeom prst="plaque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72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7200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519332" y="3352800"/>
            <a:ext cx="8153400" cy="3200400"/>
          </a:xfrm>
          <a:prstGeom prst="doubleWav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খালেদ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হোসেন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সরকার</a:t>
            </a:r>
            <a:endParaRPr lang="en-US" sz="40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সহকারী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endParaRPr lang="en-US" sz="40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চিরিরবন্দর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মডেল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endParaRPr lang="en-US" sz="40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চিরিরবন্দর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দিনাজপুর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20201117_12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7" y="228600"/>
            <a:ext cx="2586417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838200" y="381000"/>
            <a:ext cx="7467600" cy="1524000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7200" dirty="0">
              <a:solidFill>
                <a:schemeClr val="tx2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838200" y="2209800"/>
            <a:ext cx="7543800" cy="3962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পেশা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বোঝ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কাজের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জড়িত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দুটি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পেশার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লেখ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কোথায়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মাছ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ধরা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42072" y="152400"/>
            <a:ext cx="75438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115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gol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229600" cy="515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718604" y="474780"/>
            <a:ext cx="5867400" cy="11254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2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7200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4038600" y="1856936"/>
            <a:ext cx="4876800" cy="4543864"/>
          </a:xfrm>
          <a:prstGeom prst="flowChartInternalStorag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তৃতীয়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বাংলাদেশ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বিশ্বপরিচয়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৪</a:t>
            </a: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পাঠের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শিরোনামঃ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সমাজের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পেশা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পাঠ্যাংশঃ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যারা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(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পৃষ্ঠাঃ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২২-২৩)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3539028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683452" y="1600200"/>
            <a:ext cx="7848600" cy="5029200"/>
          </a:xfrm>
          <a:prstGeom prst="snip2Diag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৬.১.১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সমাজের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পেশার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তালিকা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৬.১.২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পেশাজীবীর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কাজের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দিতে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৬.১.৩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সমাজে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সব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সমান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গুরুত্বপূর্ণ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উপলব্ধি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করবে</a:t>
            </a:r>
            <a:r>
              <a:rPr lang="en-US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3" name="Oval 2"/>
          <p:cNvSpPr/>
          <p:nvPr/>
        </p:nvSpPr>
        <p:spPr>
          <a:xfrm>
            <a:off x="1676400" y="152400"/>
            <a:ext cx="5562600" cy="1143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838200" y="381000"/>
            <a:ext cx="7467600" cy="838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চিত্রগুলো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ভালোভাবে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খেয়াল</a:t>
            </a:r>
            <a:r>
              <a:rPr lang="en-US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</a:t>
            </a:r>
            <a:endParaRPr lang="en-US" sz="4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Bd-pratidin-19-12-17-F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44" y="1524000"/>
            <a:ext cx="7239000" cy="48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61956770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8" y="838200"/>
            <a:ext cx="7848600" cy="523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দ্ধতিতে-বেগুন-চা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534400" cy="56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_156fa1f19bf48e9479e525f27e5c9e6a_10-06-17_966_Tomato-Farm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151224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ুলা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128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258</Words>
  <Application>Microsoft Office PowerPoint</Application>
  <PresentationFormat>On-screen Show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Primary Property</dc:creator>
  <cp:lastModifiedBy>Primary Property</cp:lastModifiedBy>
  <cp:revision>16</cp:revision>
  <dcterms:created xsi:type="dcterms:W3CDTF">2006-08-16T00:00:00Z</dcterms:created>
  <dcterms:modified xsi:type="dcterms:W3CDTF">2021-01-14T15:55:56Z</dcterms:modified>
</cp:coreProperties>
</file>