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81" r:id="rId3"/>
    <p:sldId id="267" r:id="rId4"/>
    <p:sldId id="269" r:id="rId5"/>
    <p:sldId id="270" r:id="rId6"/>
    <p:sldId id="268" r:id="rId7"/>
    <p:sldId id="257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jpe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jpeg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wmf"/><Relationship Id="rId1" Type="http://schemas.openxmlformats.org/officeDocument/2006/relationships/image" Target="../media/image19.jpeg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jpeg"/><Relationship Id="rId5" Type="http://schemas.openxmlformats.org/officeDocument/2006/relationships/image" Target="../media/image25.wmf"/><Relationship Id="rId4" Type="http://schemas.openxmlformats.org/officeDocument/2006/relationships/image" Target="../media/image14.jpe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02E38-61B9-4C64-AEA6-8C1C7D32E5BD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9F20-F5EA-4A1D-B470-35A2DB327B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Rose GIFs - Get the best GIF on GIPHY_files\200_0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399"/>
            <a:ext cx="7924800" cy="5476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২।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124200" y="381000"/>
          <a:ext cx="1371600" cy="1487837"/>
        </p:xfrm>
        <a:graphic>
          <a:graphicData uri="http://schemas.openxmlformats.org/presentationml/2006/ole">
            <p:oleObj spid="_x0000_s23554" name="Equation" r:id="rId3" imgW="749160" imgH="81252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5800" y="5334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হলে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286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উত্তরঃ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52600" y="1981200"/>
          <a:ext cx="3917950" cy="4537145"/>
        </p:xfrm>
        <a:graphic>
          <a:graphicData uri="http://schemas.openxmlformats.org/presentationml/2006/ole">
            <p:oleObj spid="_x0000_s23555" name="Equation" r:id="rId4" imgW="1739880" imgH="2844720" progId="Equation.3">
              <p:embed/>
            </p:oleObj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14400" y="838200"/>
          <a:ext cx="4800600" cy="1421065"/>
        </p:xfrm>
        <a:graphic>
          <a:graphicData uri="http://schemas.openxmlformats.org/presentationml/2006/ole">
            <p:oleObj spid="_x0000_s41986" name="Equation" r:id="rId3" imgW="1511280" imgH="482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838200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75260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90800" y="1600201"/>
          <a:ext cx="3172691" cy="533400"/>
        </p:xfrm>
        <a:graphic>
          <a:graphicData uri="http://schemas.openxmlformats.org/presentationml/2006/ole">
            <p:oleObj spid="_x0000_s41987" name="Equation" r:id="rId4" imgW="111744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3048000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উত্তরঃবাম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200400" y="3182814"/>
          <a:ext cx="4984752" cy="2989386"/>
        </p:xfrm>
        <a:graphic>
          <a:graphicData uri="http://schemas.openxmlformats.org/presentationml/2006/ole">
            <p:oleObj spid="_x0000_s41990" name="Equation" r:id="rId5" imgW="2654280" imgH="190476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5200" y="579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প্রমাণিত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99899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23718" y="1447800"/>
          <a:ext cx="1395682" cy="1083826"/>
        </p:xfrm>
        <a:graphic>
          <a:graphicData uri="http://schemas.openxmlformats.org/presentationml/2006/ole">
            <p:oleObj spid="_x0000_s43010" name="Equation" r:id="rId3" imgW="685800" imgH="8125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0" y="160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হলে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1600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প্রমাণ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2133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7000" y="21336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971800" y="2035175"/>
          <a:ext cx="381000" cy="492125"/>
        </p:xfrm>
        <a:graphic>
          <a:graphicData uri="http://schemas.openxmlformats.org/presentationml/2006/ole">
            <p:oleObj spid="_x0000_s43011" name="Equation" r:id="rId4" imgW="152280" imgH="39348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371600" y="2895601"/>
          <a:ext cx="2895600" cy="956550"/>
        </p:xfrm>
        <a:graphic>
          <a:graphicData uri="http://schemas.openxmlformats.org/presentationml/2006/ole">
            <p:oleObj spid="_x0000_s43012" name="Equation" r:id="rId5" imgW="1879560" imgH="43164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19600" y="31242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হলে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34290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smtClean="0"/>
              <a:t> 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505200"/>
            <a:ext cx="2501006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467600" cy="50783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362200"/>
            <a:ext cx="4984057" cy="29546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endParaRPr lang="bn-BD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কাজী মোঃ মিনহাজ উদ্দিন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শিক্ষক(গণিত)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শীতলপুর গাউছিয়া ইসলামিয়া দাখিল মাদ্রাসা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সীতাকুণ্ড, চট্টগ্রাম।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438400"/>
            <a:ext cx="3677610" cy="129266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506" name="Equation" r:id="rId3" imgW="114120" imgH="21564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507" name="Equation" r:id="rId4" imgW="114120" imgH="215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21508" name="Equation" r:id="rId5" imgW="11412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3000" y="1189567"/>
          <a:ext cx="1844845" cy="486834"/>
        </p:xfrm>
        <a:graphic>
          <a:graphicData uri="http://schemas.openxmlformats.org/presentationml/2006/ole">
            <p:oleObj spid="_x0000_s21510" name="Equation" r:id="rId6" imgW="914400" imgH="241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1143000"/>
            <a:ext cx="37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1295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2286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উত্তরঃ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667000" y="2209800"/>
          <a:ext cx="1943103" cy="457200"/>
        </p:xfrm>
        <a:graphic>
          <a:graphicData uri="http://schemas.openxmlformats.org/presentationml/2006/ole">
            <p:oleObj spid="_x0000_s21511" name="Equation" r:id="rId7" imgW="863280" imgH="2030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" y="35814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২।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828801" y="3505200"/>
          <a:ext cx="1219200" cy="463296"/>
        </p:xfrm>
        <a:graphic>
          <a:graphicData uri="http://schemas.openxmlformats.org/presentationml/2006/ole">
            <p:oleObj spid="_x0000_s21512" name="Equation" r:id="rId8" imgW="634680" imgH="2412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76600" y="3657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কত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46482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উত্তরঃ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752600" y="4724400"/>
          <a:ext cx="1619250" cy="381000"/>
        </p:xfrm>
        <a:graphic>
          <a:graphicData uri="http://schemas.openxmlformats.org/presentationml/2006/ole">
            <p:oleObj spid="_x0000_s21513" name="Equation" r:id="rId9" imgW="863280" imgH="203040" progId="Equation.3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0"/>
            <a:ext cx="69342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    </a:t>
            </a:r>
          </a:p>
          <a:p>
            <a:endParaRPr lang="bn-BD" sz="2000" dirty="0" smtClean="0"/>
          </a:p>
          <a:p>
            <a:endParaRPr lang="bn-BD" sz="2000" dirty="0" smtClean="0"/>
          </a:p>
          <a:p>
            <a:r>
              <a:rPr lang="bn-BD" sz="2000" dirty="0" smtClean="0"/>
              <a:t>      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শ্রেণী-নবম,বিষয়-গণিত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অধ্যায়-৩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বীজগাণিতিক রাশি(বর্গ ও ঘন)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3505200"/>
            <a:ext cx="238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তারিখঃ২৪/০৬/২০২০ইং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088661" y="1524000"/>
          <a:ext cx="4783993" cy="4495800"/>
        </p:xfrm>
        <a:graphic>
          <a:graphicData uri="http://schemas.openxmlformats.org/presentationml/2006/ole">
            <p:oleObj spid="_x0000_s14338" name="Equation" r:id="rId3" imgW="2108160" imgH="1981080" progId="Equation.3">
              <p:embed/>
            </p:oleObj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অনুসিদ্ধান্তঃ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64050" y="3352800"/>
          <a:ext cx="215900" cy="152400"/>
        </p:xfrm>
        <a:graphic>
          <a:graphicData uri="http://schemas.openxmlformats.org/presentationml/2006/ole">
            <p:oleObj spid="_x0000_s16386" name="Equation" r:id="rId3" imgW="215640" imgH="1522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79900" y="3321050"/>
          <a:ext cx="584200" cy="215900"/>
        </p:xfrm>
        <a:graphic>
          <a:graphicData uri="http://schemas.openxmlformats.org/presentationml/2006/ole">
            <p:oleObj spid="_x0000_s16387" name="Equation" r:id="rId4" imgW="58392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795588" y="1752600"/>
          <a:ext cx="3582987" cy="3379788"/>
        </p:xfrm>
        <a:graphic>
          <a:graphicData uri="http://schemas.openxmlformats.org/presentationml/2006/ole">
            <p:oleObj spid="_x0000_s16388" name="Equation" r:id="rId5" imgW="2019240" imgH="190476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407484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১।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990600"/>
          <a:ext cx="1657350" cy="304800"/>
        </p:xfrm>
        <a:graphic>
          <a:graphicData uri="http://schemas.openxmlformats.org/presentationml/2006/ole">
            <p:oleObj spid="_x0000_s22531" name="Equation" r:id="rId4" imgW="1104840" imgH="20304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914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হলে</a:t>
            </a:r>
            <a:r>
              <a:rPr lang="en-US" dirty="0" smtClean="0"/>
              <a:t>,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82880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a+b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মান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7432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উত্তরঃ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743200" y="2362200"/>
          <a:ext cx="3673929" cy="2286001"/>
        </p:xfrm>
        <a:graphic>
          <a:graphicData uri="http://schemas.openxmlformats.org/presentationml/2006/ole">
            <p:oleObj spid="_x0000_s22532" name="Equation" r:id="rId5" imgW="1523880" imgH="1422360" progId="Equation.3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100</Words>
  <Application>Microsoft Office PowerPoint</Application>
  <PresentationFormat>On-screen Show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57</cp:revision>
  <dcterms:created xsi:type="dcterms:W3CDTF">2006-08-16T00:00:00Z</dcterms:created>
  <dcterms:modified xsi:type="dcterms:W3CDTF">2021-01-14T15:42:21Z</dcterms:modified>
</cp:coreProperties>
</file>