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133600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ফুলেল শুভেচ্ছা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9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2057400" cy="22159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3800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685800"/>
            <a:ext cx="1676400" cy="22159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38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259759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কোণা আকৃতি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679609"/>
            <a:ext cx="924232" cy="221599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56648" r="-1"/>
            </a:stretch>
          </a:blipFill>
        </p:spPr>
        <p:txBody>
          <a:bodyPr wrap="square" rtlCol="0">
            <a:spAutoFit/>
          </a:bodyPr>
          <a:lstStyle/>
          <a:p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xmlns="" val="407112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1295400" y="1219200"/>
            <a:ext cx="2362200" cy="2819400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5410200" y="1524000"/>
            <a:ext cx="2590800" cy="2514600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48768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কোণা আকৃতি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8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3623883">
            <a:off x="799289" y="476516"/>
            <a:ext cx="2286000" cy="26468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b="-12116"/>
            </a:stretch>
          </a:blipFill>
          <a:ln w="38100">
            <a:noFill/>
          </a:ln>
        </p:spPr>
        <p:txBody>
          <a:bodyPr wrap="square" rtlCol="0">
            <a:spAutoFit/>
          </a:bodyPr>
          <a:lstStyle/>
          <a:p>
            <a:endParaRPr lang="en-US" sz="166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38200" y="533400"/>
            <a:ext cx="1524000" cy="16002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2200" y="533400"/>
            <a:ext cx="381000" cy="19812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200" y="2133600"/>
            <a:ext cx="1905000" cy="381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2743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62200" y="533400"/>
            <a:ext cx="160020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28900" y="1799955"/>
            <a:ext cx="140970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62400" y="381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শীর্ষবিন্দু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1524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3800" y="25146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বাহু দ্বারা আবদ্ধ আকৃতিকে ত্রিভুজ বলে।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08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20694 L -0.004 0.4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56.jpg"/>
          <p:cNvPicPr>
            <a:picLocks noChangeAspect="1"/>
          </p:cNvPicPr>
          <p:nvPr/>
        </p:nvPicPr>
        <p:blipFill>
          <a:blip r:embed="rId2"/>
          <a:srcRect b="10345"/>
          <a:stretch>
            <a:fillRect/>
          </a:stretch>
        </p:blipFill>
        <p:spPr>
          <a:xfrm>
            <a:off x="-13855" y="1447800"/>
            <a:ext cx="2286000" cy="1905000"/>
          </a:xfrm>
          <a:prstGeom prst="rect">
            <a:avLst/>
          </a:prstGeom>
        </p:spPr>
      </p:pic>
      <p:pic>
        <p:nvPicPr>
          <p:cNvPr id="9" name="Picture 8" descr="image51s.jpg"/>
          <p:cNvPicPr>
            <a:picLocks noChangeAspect="1"/>
          </p:cNvPicPr>
          <p:nvPr/>
        </p:nvPicPr>
        <p:blipFill>
          <a:blip r:embed="rId3"/>
          <a:srcRect b="7143"/>
          <a:stretch>
            <a:fillRect/>
          </a:stretch>
        </p:blipFill>
        <p:spPr>
          <a:xfrm>
            <a:off x="131618" y="4800600"/>
            <a:ext cx="1967345" cy="1840545"/>
          </a:xfrm>
          <a:prstGeom prst="rect">
            <a:avLst/>
          </a:prstGeom>
        </p:spPr>
      </p:pic>
      <p:pic>
        <p:nvPicPr>
          <p:cNvPr id="14" name="Picture 13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392311"/>
            <a:ext cx="1981200" cy="1027289"/>
          </a:xfrm>
          <a:prstGeom prst="rect">
            <a:avLst/>
          </a:prstGeom>
        </p:spPr>
      </p:pic>
      <p:pic>
        <p:nvPicPr>
          <p:cNvPr id="15" name="Picture 14" descr="images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8" y="3276600"/>
            <a:ext cx="2133600" cy="129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4209" y="2133600"/>
            <a:ext cx="1447800" cy="120032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0" y="4489609"/>
            <a:ext cx="1066800" cy="221599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3800" dirty="0"/>
          </a:p>
        </p:txBody>
      </p:sp>
      <p:sp>
        <p:nvSpPr>
          <p:cNvPr id="21" name="Rectangle 20"/>
          <p:cNvSpPr/>
          <p:nvPr/>
        </p:nvSpPr>
        <p:spPr>
          <a:xfrm>
            <a:off x="1156855" y="152400"/>
            <a:ext cx="1738745" cy="60960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 জবা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9144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কোন আকৃতি লিখ।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91200" y="152400"/>
            <a:ext cx="1447800" cy="76200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দল-গোলাপ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1447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 বাহু কয়টি?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3048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 বাহু কয়টি?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495800" y="0"/>
            <a:ext cx="76200" cy="685800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86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1" grpId="0" animBg="1"/>
      <p:bldP spid="22" grpId="0"/>
      <p:bldP spid="23" grpId="0" animBg="1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57200" y="533400"/>
            <a:ext cx="4267200" cy="1905000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86400" y="533400"/>
            <a:ext cx="3200400" cy="2362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895600"/>
            <a:ext cx="1143000" cy="2209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3124200"/>
            <a:ext cx="91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2800" y="3124200"/>
            <a:ext cx="91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3276600"/>
            <a:ext cx="39624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28800" y="5105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আকৃতিগুলো দিয়ে একটি  ছবি আঁক।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2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2667000"/>
            <a:ext cx="3962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3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143000" y="304800"/>
            <a:ext cx="5715000" cy="64008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মোঃমাহফুজ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ভূইয়া</a:t>
            </a:r>
            <a:endParaRPr lang="bn-BD" sz="4000" b="1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কাকিয়ারচর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বুড়িচং,কুমিল্লা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40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1676400" y="76200"/>
            <a:ext cx="5715000" cy="6705600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১০</a:t>
            </a:r>
          </a:p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22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3700" y="3561031"/>
            <a:ext cx="1143000" cy="15696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4686300" y="961310"/>
            <a:ext cx="1219200" cy="120032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821598"/>
            <a:ext cx="1905000" cy="156966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838200"/>
            <a:ext cx="1295400" cy="14465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276600"/>
            <a:ext cx="1905000" cy="186204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1500" dirty="0"/>
          </a:p>
        </p:txBody>
      </p:sp>
      <p:sp>
        <p:nvSpPr>
          <p:cNvPr id="7" name="TextBox 6"/>
          <p:cNvSpPr txBox="1"/>
          <p:nvPr/>
        </p:nvSpPr>
        <p:spPr>
          <a:xfrm>
            <a:off x="3924300" y="3414837"/>
            <a:ext cx="1524000" cy="186204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15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754626"/>
            <a:ext cx="1028700" cy="1862048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xmlns="" val="304270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/>
        </p:nvSpPr>
        <p:spPr>
          <a:xfrm>
            <a:off x="2286000" y="533400"/>
            <a:ext cx="4572000" cy="5486400"/>
          </a:xfrm>
          <a:prstGeom prst="flowChartDocumen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 আকৃতি</a:t>
            </a:r>
            <a:endParaRPr lang="en-US" sz="5400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 ও চতুর্ভুজ</a:t>
            </a:r>
          </a:p>
          <a:p>
            <a:pPr algn="ctr"/>
            <a:r>
              <a:rPr lang="bn-BD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নং-৮৮-৮৯</a:t>
            </a:r>
          </a:p>
        </p:txBody>
      </p:sp>
    </p:spTree>
    <p:extLst>
      <p:ext uri="{BB962C8B-B14F-4D97-AF65-F5344CB8AC3E}">
        <p14:creationId xmlns:p14="http://schemas.microsoft.com/office/powerpoint/2010/main" xmlns="" val="370701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0" y="0"/>
            <a:ext cx="9144000" cy="6858000"/>
          </a:xfrm>
          <a:prstGeom prst="round1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চতুর্ভুজ ও ত্রিভুজ  আকৃতিগুলো শনাক্ত করতে পারবে।</a:t>
            </a:r>
          </a:p>
          <a:p>
            <a:r>
              <a:rPr lang="bn-BD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 ও ত্রিভুজ আকৃতি ব্যবহার করে ছবি আঁকতে পারবে।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048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47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533400"/>
            <a:ext cx="1600200" cy="18620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533400"/>
            <a:ext cx="1447800" cy="15696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514600"/>
            <a:ext cx="4648200" cy="264687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66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5410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 কোণা  আকৃতি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3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143000"/>
            <a:ext cx="2514600" cy="3276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53000" y="1600200"/>
            <a:ext cx="3200400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24100" y="4800600"/>
            <a:ext cx="361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 কোণা আকৃতি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3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/>
          <a:srcRect l="20635" t="7143" r="17460" b="9524"/>
          <a:stretch>
            <a:fillRect/>
          </a:stretch>
        </p:blipFill>
        <p:spPr>
          <a:xfrm>
            <a:off x="381000" y="381000"/>
            <a:ext cx="2971800" cy="26670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3352800" y="381000"/>
            <a:ext cx="0" cy="2667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1000" y="381000"/>
            <a:ext cx="29718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1000" y="381000"/>
            <a:ext cx="0" cy="2667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" y="3048000"/>
            <a:ext cx="29718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71600" y="3048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352800" y="381000"/>
            <a:ext cx="1219200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" idx="3"/>
          </p:cNvCxnSpPr>
          <p:nvPr/>
        </p:nvCxnSpPr>
        <p:spPr>
          <a:xfrm>
            <a:off x="3352800" y="1714500"/>
            <a:ext cx="1219200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24400" y="152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শীর্ষবিন্দু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24400" y="13716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0" y="22860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 বাহু দ্বারা আবদ্ধ আকৃতিকে চতুর্ভুজ বলে।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3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26111 L 0.00416 0.511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5" grpId="0"/>
      <p:bldP spid="3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287</TotalTime>
  <Words>116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38</cp:revision>
  <dcterms:created xsi:type="dcterms:W3CDTF">2006-08-16T00:00:00Z</dcterms:created>
  <dcterms:modified xsi:type="dcterms:W3CDTF">2021-01-15T16:28:47Z</dcterms:modified>
</cp:coreProperties>
</file>