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2"/>
  </p:notesMasterIdLst>
  <p:sldIdLst>
    <p:sldId id="285" r:id="rId2"/>
    <p:sldId id="268" r:id="rId3"/>
    <p:sldId id="256" r:id="rId4"/>
    <p:sldId id="258" r:id="rId5"/>
    <p:sldId id="266" r:id="rId6"/>
    <p:sldId id="259" r:id="rId7"/>
    <p:sldId id="271" r:id="rId8"/>
    <p:sldId id="263" r:id="rId9"/>
    <p:sldId id="262" r:id="rId10"/>
    <p:sldId id="264" r:id="rId11"/>
    <p:sldId id="274" r:id="rId12"/>
    <p:sldId id="272" r:id="rId13"/>
    <p:sldId id="276" r:id="rId14"/>
    <p:sldId id="277" r:id="rId15"/>
    <p:sldId id="278" r:id="rId16"/>
    <p:sldId id="279" r:id="rId17"/>
    <p:sldId id="284" r:id="rId18"/>
    <p:sldId id="286" r:id="rId19"/>
    <p:sldId id="282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C1A59E-79DC-45DC-996F-0249A972960F}" type="doc">
      <dgm:prSet loTypeId="urn:microsoft.com/office/officeart/2005/8/layout/radial4" loCatId="relationship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3E4445-2CF0-422D-9D2D-9A818A16401D}">
      <dgm:prSet phldrT="[Text]" custT="1"/>
      <dgm:spPr/>
      <dgm:t>
        <a:bodyPr/>
        <a:lstStyle/>
        <a:p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28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নেটওয়ার্ক</a:t>
          </a:r>
          <a:endParaRPr lang="en-US" sz="2800" dirty="0"/>
        </a:p>
      </dgm:t>
    </dgm:pt>
    <dgm:pt modelId="{3D4AAB2E-6D22-4325-8542-10B50946A703}" type="parTrans" cxnId="{E83F6174-9D30-4386-AF9C-B6E5AB341CCD}">
      <dgm:prSet/>
      <dgm:spPr/>
      <dgm:t>
        <a:bodyPr/>
        <a:lstStyle/>
        <a:p>
          <a:endParaRPr lang="en-US" sz="1800"/>
        </a:p>
      </dgm:t>
    </dgm:pt>
    <dgm:pt modelId="{DDE6658B-B9F4-4241-B4B2-9EBF3BD96306}" type="sibTrans" cxnId="{E83F6174-9D30-4386-AF9C-B6E5AB341CCD}">
      <dgm:prSet/>
      <dgm:spPr/>
      <dgm:t>
        <a:bodyPr/>
        <a:lstStyle/>
        <a:p>
          <a:endParaRPr lang="en-US" sz="1800"/>
        </a:p>
      </dgm:t>
    </dgm:pt>
    <dgm:pt modelId="{38F0ADE5-E2C9-468A-B06A-D8C5716CC843}">
      <dgm:prSet phldrT="[Text]" custT="1"/>
      <dgm:spPr/>
      <dgm:t>
        <a:bodyPr/>
        <a:lstStyle/>
        <a:p>
          <a:r>
            <a:rPr lang="en-US" sz="1600" b="1" dirty="0" smtClean="0">
              <a:latin typeface="Zurich Ex BT" panose="020B0505020202020204" pitchFamily="34" charset="0"/>
              <a:cs typeface="NikoshBAN" panose="02000000000000000000" pitchFamily="2" charset="0"/>
            </a:rPr>
            <a:t>PAN (Personal Area Network)</a:t>
          </a:r>
          <a:endParaRPr lang="en-US" sz="1600" dirty="0">
            <a:latin typeface="Zurich Ex BT" panose="020B0505020202020204" pitchFamily="34" charset="0"/>
          </a:endParaRPr>
        </a:p>
      </dgm:t>
    </dgm:pt>
    <dgm:pt modelId="{A1B29D77-C764-4F4B-BFAA-97E6C5D4CC5B}" type="parTrans" cxnId="{6BA999EB-D7D7-4F16-8C48-025A755CC30F}">
      <dgm:prSet/>
      <dgm:spPr/>
      <dgm:t>
        <a:bodyPr/>
        <a:lstStyle/>
        <a:p>
          <a:endParaRPr lang="en-US" sz="1800"/>
        </a:p>
      </dgm:t>
    </dgm:pt>
    <dgm:pt modelId="{22E12439-D3FE-4CB0-A766-E7ACFC99EF44}" type="sibTrans" cxnId="{6BA999EB-D7D7-4F16-8C48-025A755CC30F}">
      <dgm:prSet/>
      <dgm:spPr/>
      <dgm:t>
        <a:bodyPr/>
        <a:lstStyle/>
        <a:p>
          <a:endParaRPr lang="en-US" sz="1800"/>
        </a:p>
      </dgm:t>
    </dgm:pt>
    <dgm:pt modelId="{0836756B-CA3C-40D2-8B95-14B1ED5E7A7F}">
      <dgm:prSet phldrT="[Text]" custT="1"/>
      <dgm:spPr/>
      <dgm:t>
        <a:bodyPr/>
        <a:lstStyle/>
        <a:p>
          <a:r>
            <a:rPr lang="en-US" sz="1600" b="1" dirty="0" smtClean="0">
              <a:latin typeface="Zurich Ex BT" panose="020B0505020202020204" pitchFamily="34" charset="0"/>
              <a:cs typeface="NikoshBAN" panose="02000000000000000000" pitchFamily="2" charset="0"/>
            </a:rPr>
            <a:t>LAN (Local Area Network)</a:t>
          </a:r>
          <a:endParaRPr lang="en-US" sz="1600" dirty="0">
            <a:latin typeface="Zurich Ex BT" panose="020B0505020202020204" pitchFamily="34" charset="0"/>
          </a:endParaRPr>
        </a:p>
      </dgm:t>
    </dgm:pt>
    <dgm:pt modelId="{7E650B27-2954-4463-A5C8-855317A0A544}" type="parTrans" cxnId="{91063A1D-CE23-4B4A-A9CB-302054D91CF9}">
      <dgm:prSet/>
      <dgm:spPr/>
      <dgm:t>
        <a:bodyPr/>
        <a:lstStyle/>
        <a:p>
          <a:endParaRPr lang="en-US" sz="1800"/>
        </a:p>
      </dgm:t>
    </dgm:pt>
    <dgm:pt modelId="{021E43B6-134F-4F89-8B22-985FCF42C412}" type="sibTrans" cxnId="{91063A1D-CE23-4B4A-A9CB-302054D91CF9}">
      <dgm:prSet/>
      <dgm:spPr/>
      <dgm:t>
        <a:bodyPr/>
        <a:lstStyle/>
        <a:p>
          <a:endParaRPr lang="en-US" sz="1800"/>
        </a:p>
      </dgm:t>
    </dgm:pt>
    <dgm:pt modelId="{C6CCF1BE-0A72-4130-95CB-E7336A8BD0C4}">
      <dgm:prSet phldrT="[Text]" custT="1"/>
      <dgm:spPr/>
      <dgm:t>
        <a:bodyPr/>
        <a:lstStyle/>
        <a:p>
          <a:r>
            <a:rPr lang="en-US" sz="1600" b="1" dirty="0" smtClean="0">
              <a:latin typeface="Zurich Ex BT" panose="020B0505020202020204" pitchFamily="34" charset="0"/>
              <a:cs typeface="NikoshBAN" panose="02000000000000000000" pitchFamily="2" charset="0"/>
            </a:rPr>
            <a:t>MAN (Metropolitan Area Network) </a:t>
          </a:r>
          <a:endParaRPr lang="en-US" sz="1600" dirty="0">
            <a:latin typeface="Zurich Ex BT" panose="020B0505020202020204" pitchFamily="34" charset="0"/>
          </a:endParaRPr>
        </a:p>
      </dgm:t>
    </dgm:pt>
    <dgm:pt modelId="{B0929737-EE70-452F-B11C-FCAFFB8C5EEA}" type="parTrans" cxnId="{5034FD01-7210-4ECF-8299-F887C41F4AA1}">
      <dgm:prSet/>
      <dgm:spPr/>
      <dgm:t>
        <a:bodyPr/>
        <a:lstStyle/>
        <a:p>
          <a:endParaRPr lang="en-US" sz="1800"/>
        </a:p>
      </dgm:t>
    </dgm:pt>
    <dgm:pt modelId="{F48EB2A6-8A09-4C48-A9B8-4FF1AE03897B}" type="sibTrans" cxnId="{5034FD01-7210-4ECF-8299-F887C41F4AA1}">
      <dgm:prSet/>
      <dgm:spPr/>
      <dgm:t>
        <a:bodyPr/>
        <a:lstStyle/>
        <a:p>
          <a:endParaRPr lang="en-US" sz="1800"/>
        </a:p>
      </dgm:t>
    </dgm:pt>
    <dgm:pt modelId="{E617D9AC-159A-4A82-9D3C-0D5C21A6C199}">
      <dgm:prSet custT="1"/>
      <dgm:spPr/>
      <dgm:t>
        <a:bodyPr/>
        <a:lstStyle/>
        <a:p>
          <a:r>
            <a:rPr lang="en-US" sz="1600" b="1" dirty="0" smtClean="0">
              <a:latin typeface="Zurich Ex BT" panose="020B0505020202020204" pitchFamily="34" charset="0"/>
              <a:cs typeface="NikoshBAN" panose="02000000000000000000" pitchFamily="2" charset="0"/>
            </a:rPr>
            <a:t>WAN (Wide Area Network)</a:t>
          </a:r>
          <a:endParaRPr lang="en-US" sz="1600" b="1" dirty="0">
            <a:latin typeface="Zurich Ex BT" panose="020B0505020202020204" pitchFamily="34" charset="0"/>
            <a:cs typeface="NikoshBAN" panose="02000000000000000000" pitchFamily="2" charset="0"/>
          </a:endParaRPr>
        </a:p>
      </dgm:t>
    </dgm:pt>
    <dgm:pt modelId="{D087A478-C0C4-48C4-B36C-F16071EFD869}" type="parTrans" cxnId="{9EADD5AE-1F23-4657-B24B-8B48970DF9DA}">
      <dgm:prSet/>
      <dgm:spPr/>
      <dgm:t>
        <a:bodyPr/>
        <a:lstStyle/>
        <a:p>
          <a:endParaRPr lang="en-US" sz="1800"/>
        </a:p>
      </dgm:t>
    </dgm:pt>
    <dgm:pt modelId="{A69626CA-0F49-4F0C-9313-DFD63CA783FB}" type="sibTrans" cxnId="{9EADD5AE-1F23-4657-B24B-8B48970DF9DA}">
      <dgm:prSet/>
      <dgm:spPr/>
      <dgm:t>
        <a:bodyPr/>
        <a:lstStyle/>
        <a:p>
          <a:endParaRPr lang="en-US" sz="1800"/>
        </a:p>
      </dgm:t>
    </dgm:pt>
    <dgm:pt modelId="{457C025B-3F0D-4740-A864-DE784F8D1DA5}" type="pres">
      <dgm:prSet presAssocID="{73C1A59E-79DC-45DC-996F-0249A972960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EB4102-6F0C-4107-9CEF-644C2B50DB01}" type="pres">
      <dgm:prSet presAssocID="{2D3E4445-2CF0-422D-9D2D-9A818A16401D}" presName="centerShape" presStyleLbl="node0" presStyleIdx="0" presStyleCnt="1"/>
      <dgm:spPr/>
      <dgm:t>
        <a:bodyPr/>
        <a:lstStyle/>
        <a:p>
          <a:endParaRPr lang="en-US"/>
        </a:p>
      </dgm:t>
    </dgm:pt>
    <dgm:pt modelId="{9622C1C7-B497-4D5B-BAE9-429CA9DD11D0}" type="pres">
      <dgm:prSet presAssocID="{A1B29D77-C764-4F4B-BFAA-97E6C5D4CC5B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ECB65B64-FF6C-47CE-9674-895435AEECFD}" type="pres">
      <dgm:prSet presAssocID="{38F0ADE5-E2C9-468A-B06A-D8C5716CC84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827E1-FFD7-411C-BF54-D95DD4991FA3}" type="pres">
      <dgm:prSet presAssocID="{7E650B27-2954-4463-A5C8-855317A0A544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F660BBB6-0A2F-4365-9337-1C2BC80DD3F4}" type="pres">
      <dgm:prSet presAssocID="{0836756B-CA3C-40D2-8B95-14B1ED5E7A7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4697C-8A3E-45BA-8767-A4514501C244}" type="pres">
      <dgm:prSet presAssocID="{B0929737-EE70-452F-B11C-FCAFFB8C5EEA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8D1DD039-6A87-4123-B573-01489C6D36E5}" type="pres">
      <dgm:prSet presAssocID="{C6CCF1BE-0A72-4130-95CB-E7336A8BD0C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3F5D4-F955-4E0B-AAC4-08415B5D12B6}" type="pres">
      <dgm:prSet presAssocID="{D087A478-C0C4-48C4-B36C-F16071EFD869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E4E62F3A-E4DD-4321-A4A3-D4D98E778374}" type="pres">
      <dgm:prSet presAssocID="{E617D9AC-159A-4A82-9D3C-0D5C21A6C19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B65EB1-7D86-4E5A-B097-03B39B3C1E12}" type="presOf" srcId="{E617D9AC-159A-4A82-9D3C-0D5C21A6C199}" destId="{E4E62F3A-E4DD-4321-A4A3-D4D98E778374}" srcOrd="0" destOrd="0" presId="urn:microsoft.com/office/officeart/2005/8/layout/radial4"/>
    <dgm:cxn modelId="{6095CC16-EB9F-4BF8-B21C-A37A68819C46}" type="presOf" srcId="{D087A478-C0C4-48C4-B36C-F16071EFD869}" destId="{8C53F5D4-F955-4E0B-AAC4-08415B5D12B6}" srcOrd="0" destOrd="0" presId="urn:microsoft.com/office/officeart/2005/8/layout/radial4"/>
    <dgm:cxn modelId="{AA3F4127-AB25-44C5-B540-348766980627}" type="presOf" srcId="{C6CCF1BE-0A72-4130-95CB-E7336A8BD0C4}" destId="{8D1DD039-6A87-4123-B573-01489C6D36E5}" srcOrd="0" destOrd="0" presId="urn:microsoft.com/office/officeart/2005/8/layout/radial4"/>
    <dgm:cxn modelId="{2FF85954-AB45-41A6-A5C5-4EBD85B18E00}" type="presOf" srcId="{73C1A59E-79DC-45DC-996F-0249A972960F}" destId="{457C025B-3F0D-4740-A864-DE784F8D1DA5}" srcOrd="0" destOrd="0" presId="urn:microsoft.com/office/officeart/2005/8/layout/radial4"/>
    <dgm:cxn modelId="{6BA999EB-D7D7-4F16-8C48-025A755CC30F}" srcId="{2D3E4445-2CF0-422D-9D2D-9A818A16401D}" destId="{38F0ADE5-E2C9-468A-B06A-D8C5716CC843}" srcOrd="0" destOrd="0" parTransId="{A1B29D77-C764-4F4B-BFAA-97E6C5D4CC5B}" sibTransId="{22E12439-D3FE-4CB0-A766-E7ACFC99EF44}"/>
    <dgm:cxn modelId="{5034FD01-7210-4ECF-8299-F887C41F4AA1}" srcId="{2D3E4445-2CF0-422D-9D2D-9A818A16401D}" destId="{C6CCF1BE-0A72-4130-95CB-E7336A8BD0C4}" srcOrd="2" destOrd="0" parTransId="{B0929737-EE70-452F-B11C-FCAFFB8C5EEA}" sibTransId="{F48EB2A6-8A09-4C48-A9B8-4FF1AE03897B}"/>
    <dgm:cxn modelId="{7A0A1C65-7DBB-498F-A5FF-2B49F78981A1}" type="presOf" srcId="{0836756B-CA3C-40D2-8B95-14B1ED5E7A7F}" destId="{F660BBB6-0A2F-4365-9337-1C2BC80DD3F4}" srcOrd="0" destOrd="0" presId="urn:microsoft.com/office/officeart/2005/8/layout/radial4"/>
    <dgm:cxn modelId="{B3992A3B-48F8-4A49-B883-2B0BCD134918}" type="presOf" srcId="{7E650B27-2954-4463-A5C8-855317A0A544}" destId="{F15827E1-FFD7-411C-BF54-D95DD4991FA3}" srcOrd="0" destOrd="0" presId="urn:microsoft.com/office/officeart/2005/8/layout/radial4"/>
    <dgm:cxn modelId="{91063A1D-CE23-4B4A-A9CB-302054D91CF9}" srcId="{2D3E4445-2CF0-422D-9D2D-9A818A16401D}" destId="{0836756B-CA3C-40D2-8B95-14B1ED5E7A7F}" srcOrd="1" destOrd="0" parTransId="{7E650B27-2954-4463-A5C8-855317A0A544}" sibTransId="{021E43B6-134F-4F89-8B22-985FCF42C412}"/>
    <dgm:cxn modelId="{C432031A-2944-4089-B1BC-05770DADC655}" type="presOf" srcId="{38F0ADE5-E2C9-468A-B06A-D8C5716CC843}" destId="{ECB65B64-FF6C-47CE-9674-895435AEECFD}" srcOrd="0" destOrd="0" presId="urn:microsoft.com/office/officeart/2005/8/layout/radial4"/>
    <dgm:cxn modelId="{5C37D169-705E-43A5-8DB3-D3BC9CFB2DA0}" type="presOf" srcId="{B0929737-EE70-452F-B11C-FCAFFB8C5EEA}" destId="{D384697C-8A3E-45BA-8767-A4514501C244}" srcOrd="0" destOrd="0" presId="urn:microsoft.com/office/officeart/2005/8/layout/radial4"/>
    <dgm:cxn modelId="{A9F3171D-177E-42C1-9C27-3852FA8A77A3}" type="presOf" srcId="{A1B29D77-C764-4F4B-BFAA-97E6C5D4CC5B}" destId="{9622C1C7-B497-4D5B-BAE9-429CA9DD11D0}" srcOrd="0" destOrd="0" presId="urn:microsoft.com/office/officeart/2005/8/layout/radial4"/>
    <dgm:cxn modelId="{7C1775B4-A685-478C-8B13-F8D3AD58B777}" type="presOf" srcId="{2D3E4445-2CF0-422D-9D2D-9A818A16401D}" destId="{27EB4102-6F0C-4107-9CEF-644C2B50DB01}" srcOrd="0" destOrd="0" presId="urn:microsoft.com/office/officeart/2005/8/layout/radial4"/>
    <dgm:cxn modelId="{9EADD5AE-1F23-4657-B24B-8B48970DF9DA}" srcId="{2D3E4445-2CF0-422D-9D2D-9A818A16401D}" destId="{E617D9AC-159A-4A82-9D3C-0D5C21A6C199}" srcOrd="3" destOrd="0" parTransId="{D087A478-C0C4-48C4-B36C-F16071EFD869}" sibTransId="{A69626CA-0F49-4F0C-9313-DFD63CA783FB}"/>
    <dgm:cxn modelId="{E83F6174-9D30-4386-AF9C-B6E5AB341CCD}" srcId="{73C1A59E-79DC-45DC-996F-0249A972960F}" destId="{2D3E4445-2CF0-422D-9D2D-9A818A16401D}" srcOrd="0" destOrd="0" parTransId="{3D4AAB2E-6D22-4325-8542-10B50946A703}" sibTransId="{DDE6658B-B9F4-4241-B4B2-9EBF3BD96306}"/>
    <dgm:cxn modelId="{DFF5D1AF-4697-4D2C-85B9-913364149CBB}" type="presParOf" srcId="{457C025B-3F0D-4740-A864-DE784F8D1DA5}" destId="{27EB4102-6F0C-4107-9CEF-644C2B50DB01}" srcOrd="0" destOrd="0" presId="urn:microsoft.com/office/officeart/2005/8/layout/radial4"/>
    <dgm:cxn modelId="{0178042E-1BB3-4885-8B53-5A15EED418BB}" type="presParOf" srcId="{457C025B-3F0D-4740-A864-DE784F8D1DA5}" destId="{9622C1C7-B497-4D5B-BAE9-429CA9DD11D0}" srcOrd="1" destOrd="0" presId="urn:microsoft.com/office/officeart/2005/8/layout/radial4"/>
    <dgm:cxn modelId="{CD9CC7E0-CE3B-4B8C-A3A5-65CC79F7356D}" type="presParOf" srcId="{457C025B-3F0D-4740-A864-DE784F8D1DA5}" destId="{ECB65B64-FF6C-47CE-9674-895435AEECFD}" srcOrd="2" destOrd="0" presId="urn:microsoft.com/office/officeart/2005/8/layout/radial4"/>
    <dgm:cxn modelId="{1DE5ECA0-4BF1-415C-9990-462FCEFC4366}" type="presParOf" srcId="{457C025B-3F0D-4740-A864-DE784F8D1DA5}" destId="{F15827E1-FFD7-411C-BF54-D95DD4991FA3}" srcOrd="3" destOrd="0" presId="urn:microsoft.com/office/officeart/2005/8/layout/radial4"/>
    <dgm:cxn modelId="{779F8CD9-0626-4328-AEB7-925CB145BD11}" type="presParOf" srcId="{457C025B-3F0D-4740-A864-DE784F8D1DA5}" destId="{F660BBB6-0A2F-4365-9337-1C2BC80DD3F4}" srcOrd="4" destOrd="0" presId="urn:microsoft.com/office/officeart/2005/8/layout/radial4"/>
    <dgm:cxn modelId="{5D63DEB6-8806-4732-90DC-426BC70C5295}" type="presParOf" srcId="{457C025B-3F0D-4740-A864-DE784F8D1DA5}" destId="{D384697C-8A3E-45BA-8767-A4514501C244}" srcOrd="5" destOrd="0" presId="urn:microsoft.com/office/officeart/2005/8/layout/radial4"/>
    <dgm:cxn modelId="{E22AE1CD-E9C3-4B6E-B1F6-14E20B3FE62B}" type="presParOf" srcId="{457C025B-3F0D-4740-A864-DE784F8D1DA5}" destId="{8D1DD039-6A87-4123-B573-01489C6D36E5}" srcOrd="6" destOrd="0" presId="urn:microsoft.com/office/officeart/2005/8/layout/radial4"/>
    <dgm:cxn modelId="{160AF422-3560-4502-91E7-63E3C5F51EE8}" type="presParOf" srcId="{457C025B-3F0D-4740-A864-DE784F8D1DA5}" destId="{8C53F5D4-F955-4E0B-AAC4-08415B5D12B6}" srcOrd="7" destOrd="0" presId="urn:microsoft.com/office/officeart/2005/8/layout/radial4"/>
    <dgm:cxn modelId="{CFDDD7FE-FC30-4E32-A545-8B31AFB0A03F}" type="presParOf" srcId="{457C025B-3F0D-4740-A864-DE784F8D1DA5}" destId="{E4E62F3A-E4DD-4321-A4A3-D4D98E77837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4FD05B-D01E-4C03-8E7B-4083283B6C86}" type="doc">
      <dgm:prSet loTypeId="urn:microsoft.com/office/officeart/2008/layout/HorizontalMultiLevelHierarchy" loCatId="hierarchy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B56EBEA-0CF4-49C5-BD49-C069A312D142}">
      <dgm:prSet phldrT="[Text]" custT="1"/>
      <dgm:spPr/>
      <dgm:t>
        <a:bodyPr/>
        <a:lstStyle/>
        <a:p>
          <a:r>
            <a:rPr lang="en-US" sz="4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টপোলজি</a:t>
          </a:r>
          <a:endParaRPr lang="en-US" sz="4000" dirty="0"/>
        </a:p>
      </dgm:t>
    </dgm:pt>
    <dgm:pt modelId="{86FB56F8-C4C5-4EF0-A2E2-A2FE7DE97ABC}" type="parTrans" cxnId="{12F17C6B-10FE-4CD7-A577-11E1002B53B0}">
      <dgm:prSet/>
      <dgm:spPr/>
      <dgm:t>
        <a:bodyPr/>
        <a:lstStyle/>
        <a:p>
          <a:endParaRPr lang="en-US" sz="1100"/>
        </a:p>
      </dgm:t>
    </dgm:pt>
    <dgm:pt modelId="{E559D6F2-0147-4609-BD7F-3C4EE4B29568}" type="sibTrans" cxnId="{12F17C6B-10FE-4CD7-A577-11E1002B53B0}">
      <dgm:prSet/>
      <dgm:spPr/>
      <dgm:t>
        <a:bodyPr/>
        <a:lstStyle/>
        <a:p>
          <a:endParaRPr lang="en-US" sz="1100"/>
        </a:p>
      </dgm:t>
    </dgm:pt>
    <dgm:pt modelId="{B34C8731-8D5F-4B92-8520-639644F715C6}">
      <dgm:prSet phldrT="[Text]" custT="1"/>
      <dgm:spPr/>
      <dgm:t>
        <a:bodyPr/>
        <a:lstStyle/>
        <a:p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টপোলজি</a:t>
          </a:r>
          <a:endParaRPr lang="en-US" sz="3600" dirty="0"/>
        </a:p>
      </dgm:t>
    </dgm:pt>
    <dgm:pt modelId="{22CF57B3-8D3E-465E-84D4-9EA285A4D930}" type="parTrans" cxnId="{99DF51C3-F0BB-4713-B705-8627A669C094}">
      <dgm:prSet custT="1"/>
      <dgm:spPr/>
      <dgm:t>
        <a:bodyPr/>
        <a:lstStyle/>
        <a:p>
          <a:endParaRPr lang="en-US" sz="400"/>
        </a:p>
      </dgm:t>
    </dgm:pt>
    <dgm:pt modelId="{6606C5E4-714B-4E16-9D86-A7A98F50E08A}" type="sibTrans" cxnId="{99DF51C3-F0BB-4713-B705-8627A669C094}">
      <dgm:prSet/>
      <dgm:spPr/>
      <dgm:t>
        <a:bodyPr/>
        <a:lstStyle/>
        <a:p>
          <a:endParaRPr lang="en-US" sz="1100"/>
        </a:p>
      </dgm:t>
    </dgm:pt>
    <dgm:pt modelId="{864A2EA1-25F4-43B8-BF3F-8F5108BDE243}">
      <dgm:prSet phldrT="[Text]" custT="1"/>
      <dgm:spPr/>
      <dgm:t>
        <a:bodyPr/>
        <a:lstStyle/>
        <a:p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রিং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টপোলজি</a:t>
          </a:r>
          <a:endParaRPr lang="en-US" sz="3600" dirty="0"/>
        </a:p>
      </dgm:t>
    </dgm:pt>
    <dgm:pt modelId="{C870E9DC-A8A6-4549-BCB3-B505F441E13C}" type="parTrans" cxnId="{D6AA7EBC-FB4D-4613-B14E-EEF41357C4C1}">
      <dgm:prSet custT="1"/>
      <dgm:spPr/>
      <dgm:t>
        <a:bodyPr/>
        <a:lstStyle/>
        <a:p>
          <a:endParaRPr lang="en-US" sz="100"/>
        </a:p>
      </dgm:t>
    </dgm:pt>
    <dgm:pt modelId="{92761F05-900B-430D-BF79-D71CC0606C7D}" type="sibTrans" cxnId="{D6AA7EBC-FB4D-4613-B14E-EEF41357C4C1}">
      <dgm:prSet/>
      <dgm:spPr/>
      <dgm:t>
        <a:bodyPr/>
        <a:lstStyle/>
        <a:p>
          <a:endParaRPr lang="en-US" sz="1100"/>
        </a:p>
      </dgm:t>
    </dgm:pt>
    <dgm:pt modelId="{D96ADA96-0C6F-4BBA-858F-98953FFECE53}">
      <dgm:prSet phldrT="[Text]" custT="1"/>
      <dgm:spPr/>
      <dgm:t>
        <a:bodyPr/>
        <a:lstStyle/>
        <a:p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স্টার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টপোলজি</a:t>
          </a:r>
          <a:endParaRPr lang="en-US" sz="3600" dirty="0"/>
        </a:p>
      </dgm:t>
    </dgm:pt>
    <dgm:pt modelId="{39E4CD27-2FBE-4591-823C-C1B8C078E5F2}" type="parTrans" cxnId="{3FA2D86E-A410-455F-A1DB-8A998C41BC75}">
      <dgm:prSet custT="1"/>
      <dgm:spPr/>
      <dgm:t>
        <a:bodyPr/>
        <a:lstStyle/>
        <a:p>
          <a:endParaRPr lang="en-US" sz="100"/>
        </a:p>
      </dgm:t>
    </dgm:pt>
    <dgm:pt modelId="{30390EC0-D236-40B7-BD4C-13939281088C}" type="sibTrans" cxnId="{3FA2D86E-A410-455F-A1DB-8A998C41BC75}">
      <dgm:prSet/>
      <dgm:spPr/>
      <dgm:t>
        <a:bodyPr/>
        <a:lstStyle/>
        <a:p>
          <a:endParaRPr lang="en-US" sz="1100"/>
        </a:p>
      </dgm:t>
    </dgm:pt>
    <dgm:pt modelId="{9622346A-7E23-4885-A69E-26F512975338}">
      <dgm:prSet custT="1"/>
      <dgm:spPr/>
      <dgm:t>
        <a:bodyPr/>
        <a:lstStyle/>
        <a:p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ট্রি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টপোলজি</a:t>
          </a:r>
          <a:endParaRPr lang="en-US" sz="3600" dirty="0"/>
        </a:p>
      </dgm:t>
    </dgm:pt>
    <dgm:pt modelId="{4C0B5360-98BF-4FC0-9422-D7F7F2C214E3}" type="parTrans" cxnId="{E8F8700F-BA3B-4644-BC5C-A5FD886BCEAB}">
      <dgm:prSet custT="1"/>
      <dgm:spPr/>
      <dgm:t>
        <a:bodyPr/>
        <a:lstStyle/>
        <a:p>
          <a:endParaRPr lang="en-US" sz="100"/>
        </a:p>
      </dgm:t>
    </dgm:pt>
    <dgm:pt modelId="{A7F7373D-69FD-449A-A10A-65BC8AED97DE}" type="sibTrans" cxnId="{E8F8700F-BA3B-4644-BC5C-A5FD886BCEAB}">
      <dgm:prSet/>
      <dgm:spPr/>
      <dgm:t>
        <a:bodyPr/>
        <a:lstStyle/>
        <a:p>
          <a:endParaRPr lang="en-US" sz="1100"/>
        </a:p>
      </dgm:t>
    </dgm:pt>
    <dgm:pt modelId="{720FE95A-48B7-4AB6-90FD-A432658701EA}">
      <dgm:prSet custT="1"/>
      <dgm:spPr/>
      <dgm:t>
        <a:bodyPr/>
        <a:lstStyle/>
        <a:p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মেশ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টপোলজি</a:t>
          </a:r>
          <a:r>
            <a:rPr lang="en-US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FB5DC8-B058-423E-8868-668E0B6C7074}" type="parTrans" cxnId="{CC17ABAF-9285-4C06-8DB2-776FF5C15329}">
      <dgm:prSet custT="1"/>
      <dgm:spPr/>
      <dgm:t>
        <a:bodyPr/>
        <a:lstStyle/>
        <a:p>
          <a:endParaRPr lang="en-US" sz="400"/>
        </a:p>
      </dgm:t>
    </dgm:pt>
    <dgm:pt modelId="{26F9A5B8-C278-49FC-99C0-8E6164900C70}" type="sibTrans" cxnId="{CC17ABAF-9285-4C06-8DB2-776FF5C15329}">
      <dgm:prSet/>
      <dgm:spPr/>
      <dgm:t>
        <a:bodyPr/>
        <a:lstStyle/>
        <a:p>
          <a:endParaRPr lang="en-US" sz="1100"/>
        </a:p>
      </dgm:t>
    </dgm:pt>
    <dgm:pt modelId="{57C5A12B-3DAD-4C7E-AD9B-E0A582CEC2AC}" type="pres">
      <dgm:prSet presAssocID="{614FD05B-D01E-4C03-8E7B-4083283B6C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AEC8F1-1C20-4F22-80C4-1371D87FDB60}" type="pres">
      <dgm:prSet presAssocID="{5B56EBEA-0CF4-49C5-BD49-C069A312D142}" presName="root1" presStyleCnt="0"/>
      <dgm:spPr/>
    </dgm:pt>
    <dgm:pt modelId="{2B0BA91D-88FB-41C7-B713-0CF6A732AC95}" type="pres">
      <dgm:prSet presAssocID="{5B56EBEA-0CF4-49C5-BD49-C069A312D14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BD0734-CAE3-4E2E-8037-D6627B6A7148}" type="pres">
      <dgm:prSet presAssocID="{5B56EBEA-0CF4-49C5-BD49-C069A312D142}" presName="level2hierChild" presStyleCnt="0"/>
      <dgm:spPr/>
    </dgm:pt>
    <dgm:pt modelId="{1C8E757F-893B-42C5-8054-AC74B8E50B36}" type="pres">
      <dgm:prSet presAssocID="{22CF57B3-8D3E-465E-84D4-9EA285A4D930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7B7A5626-A00A-43AA-849F-4E0327EE0B11}" type="pres">
      <dgm:prSet presAssocID="{22CF57B3-8D3E-465E-84D4-9EA285A4D930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E97E9B3-F777-43FD-B338-FA43DBFFC135}" type="pres">
      <dgm:prSet presAssocID="{B34C8731-8D5F-4B92-8520-639644F715C6}" presName="root2" presStyleCnt="0"/>
      <dgm:spPr/>
    </dgm:pt>
    <dgm:pt modelId="{FC8CE0C1-851B-4257-9450-3D83EA747270}" type="pres">
      <dgm:prSet presAssocID="{B34C8731-8D5F-4B92-8520-639644F715C6}" presName="LevelTwoTextNode" presStyleLbl="node2" presStyleIdx="0" presStyleCnt="5" custLinFactNeighborY="-19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0E1100-16D1-483B-B3BA-2887737D6173}" type="pres">
      <dgm:prSet presAssocID="{B34C8731-8D5F-4B92-8520-639644F715C6}" presName="level3hierChild" presStyleCnt="0"/>
      <dgm:spPr/>
    </dgm:pt>
    <dgm:pt modelId="{4BF54581-DFA7-425F-A562-9C252A948B7A}" type="pres">
      <dgm:prSet presAssocID="{C870E9DC-A8A6-4549-BCB3-B505F441E13C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253AAF39-EB91-418B-8A14-E6A6B4B78565}" type="pres">
      <dgm:prSet presAssocID="{C870E9DC-A8A6-4549-BCB3-B505F441E13C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C58316B-2D79-4AFD-9EAF-1701B726F61A}" type="pres">
      <dgm:prSet presAssocID="{864A2EA1-25F4-43B8-BF3F-8F5108BDE243}" presName="root2" presStyleCnt="0"/>
      <dgm:spPr/>
    </dgm:pt>
    <dgm:pt modelId="{F265B64D-1ECC-47D1-A595-45C3787E2A99}" type="pres">
      <dgm:prSet presAssocID="{864A2EA1-25F4-43B8-BF3F-8F5108BDE243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EDCEF3-1E73-4B44-B153-14632EE9A032}" type="pres">
      <dgm:prSet presAssocID="{864A2EA1-25F4-43B8-BF3F-8F5108BDE243}" presName="level3hierChild" presStyleCnt="0"/>
      <dgm:spPr/>
    </dgm:pt>
    <dgm:pt modelId="{135F7CCC-4F02-407F-999D-301B299DE105}" type="pres">
      <dgm:prSet presAssocID="{39E4CD27-2FBE-4591-823C-C1B8C078E5F2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AF34F727-662B-442E-A09C-74EB8420EB62}" type="pres">
      <dgm:prSet presAssocID="{39E4CD27-2FBE-4591-823C-C1B8C078E5F2}" presName="connTx" presStyleLbl="parChTrans1D2" presStyleIdx="2" presStyleCnt="5"/>
      <dgm:spPr/>
      <dgm:t>
        <a:bodyPr/>
        <a:lstStyle/>
        <a:p>
          <a:endParaRPr lang="en-US"/>
        </a:p>
      </dgm:t>
    </dgm:pt>
    <dgm:pt modelId="{F61BD651-5B58-422F-8A98-2C08E8B1FB85}" type="pres">
      <dgm:prSet presAssocID="{D96ADA96-0C6F-4BBA-858F-98953FFECE53}" presName="root2" presStyleCnt="0"/>
      <dgm:spPr/>
    </dgm:pt>
    <dgm:pt modelId="{96AB206F-D179-42C6-8558-4B54A62604E1}" type="pres">
      <dgm:prSet presAssocID="{D96ADA96-0C6F-4BBA-858F-98953FFECE53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BD7504-4975-4841-BECF-9FB0F6BD35B5}" type="pres">
      <dgm:prSet presAssocID="{D96ADA96-0C6F-4BBA-858F-98953FFECE53}" presName="level3hierChild" presStyleCnt="0"/>
      <dgm:spPr/>
    </dgm:pt>
    <dgm:pt modelId="{DE78BD33-0914-48B8-8FEE-0ACE87FC4CFB}" type="pres">
      <dgm:prSet presAssocID="{4C0B5360-98BF-4FC0-9422-D7F7F2C214E3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F6F30B6E-E66F-4778-911B-4FDAB98F3EF6}" type="pres">
      <dgm:prSet presAssocID="{4C0B5360-98BF-4FC0-9422-D7F7F2C214E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EFF77339-8616-44F6-9450-18206C04B09F}" type="pres">
      <dgm:prSet presAssocID="{9622346A-7E23-4885-A69E-26F512975338}" presName="root2" presStyleCnt="0"/>
      <dgm:spPr/>
    </dgm:pt>
    <dgm:pt modelId="{8DDC6181-6CFC-419C-BC75-E7629034CBC0}" type="pres">
      <dgm:prSet presAssocID="{9622346A-7E23-4885-A69E-26F512975338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498D36-FAC5-42C9-91EC-35A38C9AAAEF}" type="pres">
      <dgm:prSet presAssocID="{9622346A-7E23-4885-A69E-26F512975338}" presName="level3hierChild" presStyleCnt="0"/>
      <dgm:spPr/>
    </dgm:pt>
    <dgm:pt modelId="{7D6A82E4-4CE0-4DF4-8C22-0FEBC3800953}" type="pres">
      <dgm:prSet presAssocID="{BFFB5DC8-B058-423E-8868-668E0B6C7074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90F60566-B40D-4A0D-A840-2D2C3BFD9A28}" type="pres">
      <dgm:prSet presAssocID="{BFFB5DC8-B058-423E-8868-668E0B6C7074}" presName="connTx" presStyleLbl="parChTrans1D2" presStyleIdx="4" presStyleCnt="5"/>
      <dgm:spPr/>
      <dgm:t>
        <a:bodyPr/>
        <a:lstStyle/>
        <a:p>
          <a:endParaRPr lang="en-US"/>
        </a:p>
      </dgm:t>
    </dgm:pt>
    <dgm:pt modelId="{E3A3BBB8-2EB4-46E3-8AED-F8E5DAE814AA}" type="pres">
      <dgm:prSet presAssocID="{720FE95A-48B7-4AB6-90FD-A432658701EA}" presName="root2" presStyleCnt="0"/>
      <dgm:spPr/>
    </dgm:pt>
    <dgm:pt modelId="{F74493E8-C719-489E-873D-49E08BC53BAC}" type="pres">
      <dgm:prSet presAssocID="{720FE95A-48B7-4AB6-90FD-A432658701EA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4347D2-29F5-4AF9-B944-68B450522535}" type="pres">
      <dgm:prSet presAssocID="{720FE95A-48B7-4AB6-90FD-A432658701EA}" presName="level3hierChild" presStyleCnt="0"/>
      <dgm:spPr/>
    </dgm:pt>
  </dgm:ptLst>
  <dgm:cxnLst>
    <dgm:cxn modelId="{E8F8700F-BA3B-4644-BC5C-A5FD886BCEAB}" srcId="{5B56EBEA-0CF4-49C5-BD49-C069A312D142}" destId="{9622346A-7E23-4885-A69E-26F512975338}" srcOrd="3" destOrd="0" parTransId="{4C0B5360-98BF-4FC0-9422-D7F7F2C214E3}" sibTransId="{A7F7373D-69FD-449A-A10A-65BC8AED97DE}"/>
    <dgm:cxn modelId="{1F4C32A7-AD13-4BA1-8C53-A1709F9F50D7}" type="presOf" srcId="{5B56EBEA-0CF4-49C5-BD49-C069A312D142}" destId="{2B0BA91D-88FB-41C7-B713-0CF6A732AC95}" srcOrd="0" destOrd="0" presId="urn:microsoft.com/office/officeart/2008/layout/HorizontalMultiLevelHierarchy"/>
    <dgm:cxn modelId="{392E083A-C548-400D-B184-4B7FB24618BD}" type="presOf" srcId="{B34C8731-8D5F-4B92-8520-639644F715C6}" destId="{FC8CE0C1-851B-4257-9450-3D83EA747270}" srcOrd="0" destOrd="0" presId="urn:microsoft.com/office/officeart/2008/layout/HorizontalMultiLevelHierarchy"/>
    <dgm:cxn modelId="{99DF51C3-F0BB-4713-B705-8627A669C094}" srcId="{5B56EBEA-0CF4-49C5-BD49-C069A312D142}" destId="{B34C8731-8D5F-4B92-8520-639644F715C6}" srcOrd="0" destOrd="0" parTransId="{22CF57B3-8D3E-465E-84D4-9EA285A4D930}" sibTransId="{6606C5E4-714B-4E16-9D86-A7A98F50E08A}"/>
    <dgm:cxn modelId="{EC1A3CD7-E1A5-4EC3-8AF7-D9092556972D}" type="presOf" srcId="{720FE95A-48B7-4AB6-90FD-A432658701EA}" destId="{F74493E8-C719-489E-873D-49E08BC53BAC}" srcOrd="0" destOrd="0" presId="urn:microsoft.com/office/officeart/2008/layout/HorizontalMultiLevelHierarchy"/>
    <dgm:cxn modelId="{B9B90299-409F-4401-8628-707BBAC8E4A5}" type="presOf" srcId="{C870E9DC-A8A6-4549-BCB3-B505F441E13C}" destId="{253AAF39-EB91-418B-8A14-E6A6B4B78565}" srcOrd="1" destOrd="0" presId="urn:microsoft.com/office/officeart/2008/layout/HorizontalMultiLevelHierarchy"/>
    <dgm:cxn modelId="{99D920CC-ADC9-4640-9295-F0B69AC2BCBA}" type="presOf" srcId="{4C0B5360-98BF-4FC0-9422-D7F7F2C214E3}" destId="{F6F30B6E-E66F-4778-911B-4FDAB98F3EF6}" srcOrd="1" destOrd="0" presId="urn:microsoft.com/office/officeart/2008/layout/HorizontalMultiLevelHierarchy"/>
    <dgm:cxn modelId="{87D26E75-C8A0-4DD1-81FC-8769E49CEC95}" type="presOf" srcId="{614FD05B-D01E-4C03-8E7B-4083283B6C86}" destId="{57C5A12B-3DAD-4C7E-AD9B-E0A582CEC2AC}" srcOrd="0" destOrd="0" presId="urn:microsoft.com/office/officeart/2008/layout/HorizontalMultiLevelHierarchy"/>
    <dgm:cxn modelId="{2A711F6F-2289-4DF0-A444-9C607C28805D}" type="presOf" srcId="{864A2EA1-25F4-43B8-BF3F-8F5108BDE243}" destId="{F265B64D-1ECC-47D1-A595-45C3787E2A99}" srcOrd="0" destOrd="0" presId="urn:microsoft.com/office/officeart/2008/layout/HorizontalMultiLevelHierarchy"/>
    <dgm:cxn modelId="{7365692C-2BEB-40E9-8245-DFF3C703DA8F}" type="presOf" srcId="{D96ADA96-0C6F-4BBA-858F-98953FFECE53}" destId="{96AB206F-D179-42C6-8558-4B54A62604E1}" srcOrd="0" destOrd="0" presId="urn:microsoft.com/office/officeart/2008/layout/HorizontalMultiLevelHierarchy"/>
    <dgm:cxn modelId="{12F17C6B-10FE-4CD7-A577-11E1002B53B0}" srcId="{614FD05B-D01E-4C03-8E7B-4083283B6C86}" destId="{5B56EBEA-0CF4-49C5-BD49-C069A312D142}" srcOrd="0" destOrd="0" parTransId="{86FB56F8-C4C5-4EF0-A2E2-A2FE7DE97ABC}" sibTransId="{E559D6F2-0147-4609-BD7F-3C4EE4B29568}"/>
    <dgm:cxn modelId="{39D6C45B-107B-4184-81F1-471ED74EFD6A}" type="presOf" srcId="{22CF57B3-8D3E-465E-84D4-9EA285A4D930}" destId="{7B7A5626-A00A-43AA-849F-4E0327EE0B11}" srcOrd="1" destOrd="0" presId="urn:microsoft.com/office/officeart/2008/layout/HorizontalMultiLevelHierarchy"/>
    <dgm:cxn modelId="{355D1033-CA9B-4175-9CD1-75D389FA6A96}" type="presOf" srcId="{22CF57B3-8D3E-465E-84D4-9EA285A4D930}" destId="{1C8E757F-893B-42C5-8054-AC74B8E50B36}" srcOrd="0" destOrd="0" presId="urn:microsoft.com/office/officeart/2008/layout/HorizontalMultiLevelHierarchy"/>
    <dgm:cxn modelId="{8589009C-BBA7-4A45-8A84-0DB84DC5E9E1}" type="presOf" srcId="{BFFB5DC8-B058-423E-8868-668E0B6C7074}" destId="{7D6A82E4-4CE0-4DF4-8C22-0FEBC3800953}" srcOrd="0" destOrd="0" presId="urn:microsoft.com/office/officeart/2008/layout/HorizontalMultiLevelHierarchy"/>
    <dgm:cxn modelId="{CC17ABAF-9285-4C06-8DB2-776FF5C15329}" srcId="{5B56EBEA-0CF4-49C5-BD49-C069A312D142}" destId="{720FE95A-48B7-4AB6-90FD-A432658701EA}" srcOrd="4" destOrd="0" parTransId="{BFFB5DC8-B058-423E-8868-668E0B6C7074}" sibTransId="{26F9A5B8-C278-49FC-99C0-8E6164900C70}"/>
    <dgm:cxn modelId="{3FA2D86E-A410-455F-A1DB-8A998C41BC75}" srcId="{5B56EBEA-0CF4-49C5-BD49-C069A312D142}" destId="{D96ADA96-0C6F-4BBA-858F-98953FFECE53}" srcOrd="2" destOrd="0" parTransId="{39E4CD27-2FBE-4591-823C-C1B8C078E5F2}" sibTransId="{30390EC0-D236-40B7-BD4C-13939281088C}"/>
    <dgm:cxn modelId="{B39F13E5-ADD8-4C96-9BCE-EBCC418214BC}" type="presOf" srcId="{39E4CD27-2FBE-4591-823C-C1B8C078E5F2}" destId="{135F7CCC-4F02-407F-999D-301B299DE105}" srcOrd="0" destOrd="0" presId="urn:microsoft.com/office/officeart/2008/layout/HorizontalMultiLevelHierarchy"/>
    <dgm:cxn modelId="{3FE055EC-6D46-4BCA-A02A-6D7398DA847E}" type="presOf" srcId="{9622346A-7E23-4885-A69E-26F512975338}" destId="{8DDC6181-6CFC-419C-BC75-E7629034CBC0}" srcOrd="0" destOrd="0" presId="urn:microsoft.com/office/officeart/2008/layout/HorizontalMultiLevelHierarchy"/>
    <dgm:cxn modelId="{36126885-94E7-42E7-9465-36AB58D1A1E8}" type="presOf" srcId="{C870E9DC-A8A6-4549-BCB3-B505F441E13C}" destId="{4BF54581-DFA7-425F-A562-9C252A948B7A}" srcOrd="0" destOrd="0" presId="urn:microsoft.com/office/officeart/2008/layout/HorizontalMultiLevelHierarchy"/>
    <dgm:cxn modelId="{CBB09A13-700E-4013-BF02-2084CC80B473}" type="presOf" srcId="{39E4CD27-2FBE-4591-823C-C1B8C078E5F2}" destId="{AF34F727-662B-442E-A09C-74EB8420EB62}" srcOrd="1" destOrd="0" presId="urn:microsoft.com/office/officeart/2008/layout/HorizontalMultiLevelHierarchy"/>
    <dgm:cxn modelId="{7E6E1260-5B49-4356-9777-F230183AA285}" type="presOf" srcId="{BFFB5DC8-B058-423E-8868-668E0B6C7074}" destId="{90F60566-B40D-4A0D-A840-2D2C3BFD9A28}" srcOrd="1" destOrd="0" presId="urn:microsoft.com/office/officeart/2008/layout/HorizontalMultiLevelHierarchy"/>
    <dgm:cxn modelId="{4732F6C5-CFDF-4D3B-A509-4062C359B4C1}" type="presOf" srcId="{4C0B5360-98BF-4FC0-9422-D7F7F2C214E3}" destId="{DE78BD33-0914-48B8-8FEE-0ACE87FC4CFB}" srcOrd="0" destOrd="0" presId="urn:microsoft.com/office/officeart/2008/layout/HorizontalMultiLevelHierarchy"/>
    <dgm:cxn modelId="{D6AA7EBC-FB4D-4613-B14E-EEF41357C4C1}" srcId="{5B56EBEA-0CF4-49C5-BD49-C069A312D142}" destId="{864A2EA1-25F4-43B8-BF3F-8F5108BDE243}" srcOrd="1" destOrd="0" parTransId="{C870E9DC-A8A6-4549-BCB3-B505F441E13C}" sibTransId="{92761F05-900B-430D-BF79-D71CC0606C7D}"/>
    <dgm:cxn modelId="{87A2D490-E771-4132-876E-AC339986F0E6}" type="presParOf" srcId="{57C5A12B-3DAD-4C7E-AD9B-E0A582CEC2AC}" destId="{F7AEC8F1-1C20-4F22-80C4-1371D87FDB60}" srcOrd="0" destOrd="0" presId="urn:microsoft.com/office/officeart/2008/layout/HorizontalMultiLevelHierarchy"/>
    <dgm:cxn modelId="{C116BFFB-B88D-4604-AC29-6D5F2CE5ACCC}" type="presParOf" srcId="{F7AEC8F1-1C20-4F22-80C4-1371D87FDB60}" destId="{2B0BA91D-88FB-41C7-B713-0CF6A732AC95}" srcOrd="0" destOrd="0" presId="urn:microsoft.com/office/officeart/2008/layout/HorizontalMultiLevelHierarchy"/>
    <dgm:cxn modelId="{9F9D0F5F-C0DE-4F7E-9A9F-58832B74E110}" type="presParOf" srcId="{F7AEC8F1-1C20-4F22-80C4-1371D87FDB60}" destId="{84BD0734-CAE3-4E2E-8037-D6627B6A7148}" srcOrd="1" destOrd="0" presId="urn:microsoft.com/office/officeart/2008/layout/HorizontalMultiLevelHierarchy"/>
    <dgm:cxn modelId="{1A15E0B5-0B17-4871-9707-CE4EC49C2E74}" type="presParOf" srcId="{84BD0734-CAE3-4E2E-8037-D6627B6A7148}" destId="{1C8E757F-893B-42C5-8054-AC74B8E50B36}" srcOrd="0" destOrd="0" presId="urn:microsoft.com/office/officeart/2008/layout/HorizontalMultiLevelHierarchy"/>
    <dgm:cxn modelId="{4F81DAAE-E745-458B-8643-6A364CF289D2}" type="presParOf" srcId="{1C8E757F-893B-42C5-8054-AC74B8E50B36}" destId="{7B7A5626-A00A-43AA-849F-4E0327EE0B11}" srcOrd="0" destOrd="0" presId="urn:microsoft.com/office/officeart/2008/layout/HorizontalMultiLevelHierarchy"/>
    <dgm:cxn modelId="{E43C3F80-99FD-45EE-9943-0F4ABF06CDC4}" type="presParOf" srcId="{84BD0734-CAE3-4E2E-8037-D6627B6A7148}" destId="{7E97E9B3-F777-43FD-B338-FA43DBFFC135}" srcOrd="1" destOrd="0" presId="urn:microsoft.com/office/officeart/2008/layout/HorizontalMultiLevelHierarchy"/>
    <dgm:cxn modelId="{C11175D8-309A-4800-85A5-8BBD47B92EF9}" type="presParOf" srcId="{7E97E9B3-F777-43FD-B338-FA43DBFFC135}" destId="{FC8CE0C1-851B-4257-9450-3D83EA747270}" srcOrd="0" destOrd="0" presId="urn:microsoft.com/office/officeart/2008/layout/HorizontalMultiLevelHierarchy"/>
    <dgm:cxn modelId="{6DA641E5-AE86-4EC5-988A-114E0593BBAC}" type="presParOf" srcId="{7E97E9B3-F777-43FD-B338-FA43DBFFC135}" destId="{AA0E1100-16D1-483B-B3BA-2887737D6173}" srcOrd="1" destOrd="0" presId="urn:microsoft.com/office/officeart/2008/layout/HorizontalMultiLevelHierarchy"/>
    <dgm:cxn modelId="{C543BD48-DC7B-4A39-B8E5-AC14F7184063}" type="presParOf" srcId="{84BD0734-CAE3-4E2E-8037-D6627B6A7148}" destId="{4BF54581-DFA7-425F-A562-9C252A948B7A}" srcOrd="2" destOrd="0" presId="urn:microsoft.com/office/officeart/2008/layout/HorizontalMultiLevelHierarchy"/>
    <dgm:cxn modelId="{EA26554B-284F-4471-A234-63AAA16DA130}" type="presParOf" srcId="{4BF54581-DFA7-425F-A562-9C252A948B7A}" destId="{253AAF39-EB91-418B-8A14-E6A6B4B78565}" srcOrd="0" destOrd="0" presId="urn:microsoft.com/office/officeart/2008/layout/HorizontalMultiLevelHierarchy"/>
    <dgm:cxn modelId="{2FF7B6A1-9D58-4EBF-8F6E-3A613F4F1ADF}" type="presParOf" srcId="{84BD0734-CAE3-4E2E-8037-D6627B6A7148}" destId="{BC58316B-2D79-4AFD-9EAF-1701B726F61A}" srcOrd="3" destOrd="0" presId="urn:microsoft.com/office/officeart/2008/layout/HorizontalMultiLevelHierarchy"/>
    <dgm:cxn modelId="{1C61A7D9-85BF-4BC0-A35D-CA25521AF654}" type="presParOf" srcId="{BC58316B-2D79-4AFD-9EAF-1701B726F61A}" destId="{F265B64D-1ECC-47D1-A595-45C3787E2A99}" srcOrd="0" destOrd="0" presId="urn:microsoft.com/office/officeart/2008/layout/HorizontalMultiLevelHierarchy"/>
    <dgm:cxn modelId="{69813EDF-0B38-4F06-B555-E4F4E87789D1}" type="presParOf" srcId="{BC58316B-2D79-4AFD-9EAF-1701B726F61A}" destId="{ECEDCEF3-1E73-4B44-B153-14632EE9A032}" srcOrd="1" destOrd="0" presId="urn:microsoft.com/office/officeart/2008/layout/HorizontalMultiLevelHierarchy"/>
    <dgm:cxn modelId="{7962FB3C-4F21-4C0E-A21A-B87E082180F2}" type="presParOf" srcId="{84BD0734-CAE3-4E2E-8037-D6627B6A7148}" destId="{135F7CCC-4F02-407F-999D-301B299DE105}" srcOrd="4" destOrd="0" presId="urn:microsoft.com/office/officeart/2008/layout/HorizontalMultiLevelHierarchy"/>
    <dgm:cxn modelId="{3CFE1C85-659E-45B0-9C13-54DC5669B7F9}" type="presParOf" srcId="{135F7CCC-4F02-407F-999D-301B299DE105}" destId="{AF34F727-662B-442E-A09C-74EB8420EB62}" srcOrd="0" destOrd="0" presId="urn:microsoft.com/office/officeart/2008/layout/HorizontalMultiLevelHierarchy"/>
    <dgm:cxn modelId="{F34AE3F7-379C-459A-93A4-2B8E9E157FA3}" type="presParOf" srcId="{84BD0734-CAE3-4E2E-8037-D6627B6A7148}" destId="{F61BD651-5B58-422F-8A98-2C08E8B1FB85}" srcOrd="5" destOrd="0" presId="urn:microsoft.com/office/officeart/2008/layout/HorizontalMultiLevelHierarchy"/>
    <dgm:cxn modelId="{FE4840D7-0CE5-46DB-8C7E-BDEF736F2D53}" type="presParOf" srcId="{F61BD651-5B58-422F-8A98-2C08E8B1FB85}" destId="{96AB206F-D179-42C6-8558-4B54A62604E1}" srcOrd="0" destOrd="0" presId="urn:microsoft.com/office/officeart/2008/layout/HorizontalMultiLevelHierarchy"/>
    <dgm:cxn modelId="{08022F92-2D71-4B7C-96BB-BDBA9411F60A}" type="presParOf" srcId="{F61BD651-5B58-422F-8A98-2C08E8B1FB85}" destId="{3BBD7504-4975-4841-BECF-9FB0F6BD35B5}" srcOrd="1" destOrd="0" presId="urn:microsoft.com/office/officeart/2008/layout/HorizontalMultiLevelHierarchy"/>
    <dgm:cxn modelId="{541B650E-AF66-426B-A4C2-416211CDF8F2}" type="presParOf" srcId="{84BD0734-CAE3-4E2E-8037-D6627B6A7148}" destId="{DE78BD33-0914-48B8-8FEE-0ACE87FC4CFB}" srcOrd="6" destOrd="0" presId="urn:microsoft.com/office/officeart/2008/layout/HorizontalMultiLevelHierarchy"/>
    <dgm:cxn modelId="{ACE63389-FE77-4332-8076-24FC74792FEF}" type="presParOf" srcId="{DE78BD33-0914-48B8-8FEE-0ACE87FC4CFB}" destId="{F6F30B6E-E66F-4778-911B-4FDAB98F3EF6}" srcOrd="0" destOrd="0" presId="urn:microsoft.com/office/officeart/2008/layout/HorizontalMultiLevelHierarchy"/>
    <dgm:cxn modelId="{E7058D27-96AA-47FB-9F59-AAB831BD40C1}" type="presParOf" srcId="{84BD0734-CAE3-4E2E-8037-D6627B6A7148}" destId="{EFF77339-8616-44F6-9450-18206C04B09F}" srcOrd="7" destOrd="0" presId="urn:microsoft.com/office/officeart/2008/layout/HorizontalMultiLevelHierarchy"/>
    <dgm:cxn modelId="{8FB8F4C5-FE41-48D8-AB8A-5A31F3ECEFCE}" type="presParOf" srcId="{EFF77339-8616-44F6-9450-18206C04B09F}" destId="{8DDC6181-6CFC-419C-BC75-E7629034CBC0}" srcOrd="0" destOrd="0" presId="urn:microsoft.com/office/officeart/2008/layout/HorizontalMultiLevelHierarchy"/>
    <dgm:cxn modelId="{ED570EA2-AAFE-4DD1-91B8-4B103C1FC40D}" type="presParOf" srcId="{EFF77339-8616-44F6-9450-18206C04B09F}" destId="{CB498D36-FAC5-42C9-91EC-35A38C9AAAEF}" srcOrd="1" destOrd="0" presId="urn:microsoft.com/office/officeart/2008/layout/HorizontalMultiLevelHierarchy"/>
    <dgm:cxn modelId="{031BC9E6-000F-48DD-B929-556B2F4D764D}" type="presParOf" srcId="{84BD0734-CAE3-4E2E-8037-D6627B6A7148}" destId="{7D6A82E4-4CE0-4DF4-8C22-0FEBC3800953}" srcOrd="8" destOrd="0" presId="urn:microsoft.com/office/officeart/2008/layout/HorizontalMultiLevelHierarchy"/>
    <dgm:cxn modelId="{5D1AF5DF-1B03-43FD-9AFB-57FE5AC71DBE}" type="presParOf" srcId="{7D6A82E4-4CE0-4DF4-8C22-0FEBC3800953}" destId="{90F60566-B40D-4A0D-A840-2D2C3BFD9A28}" srcOrd="0" destOrd="0" presId="urn:microsoft.com/office/officeart/2008/layout/HorizontalMultiLevelHierarchy"/>
    <dgm:cxn modelId="{A8980477-AD09-4921-B81F-9B6DC2AB3D8E}" type="presParOf" srcId="{84BD0734-CAE3-4E2E-8037-D6627B6A7148}" destId="{E3A3BBB8-2EB4-46E3-8AED-F8E5DAE814AA}" srcOrd="9" destOrd="0" presId="urn:microsoft.com/office/officeart/2008/layout/HorizontalMultiLevelHierarchy"/>
    <dgm:cxn modelId="{0872EB29-D7E8-4BCC-8899-3E152319103B}" type="presParOf" srcId="{E3A3BBB8-2EB4-46E3-8AED-F8E5DAE814AA}" destId="{F74493E8-C719-489E-873D-49E08BC53BAC}" srcOrd="0" destOrd="0" presId="urn:microsoft.com/office/officeart/2008/layout/HorizontalMultiLevelHierarchy"/>
    <dgm:cxn modelId="{1ABF0B9B-FAD1-4621-B0E8-6AB34AA86921}" type="presParOf" srcId="{E3A3BBB8-2EB4-46E3-8AED-F8E5DAE814AA}" destId="{3F4347D2-29F5-4AF9-B944-68B45052253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B4102-6F0C-4107-9CEF-644C2B50DB01}">
      <dsp:nvSpPr>
        <dsp:cNvPr id="0" name=""/>
        <dsp:cNvSpPr/>
      </dsp:nvSpPr>
      <dsp:spPr>
        <a:xfrm>
          <a:off x="2457882" y="1867295"/>
          <a:ext cx="1781872" cy="1781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নেটওয়ার্ক</a:t>
          </a:r>
          <a:endParaRPr lang="en-US" sz="2800" kern="1200" dirty="0"/>
        </a:p>
      </dsp:txBody>
      <dsp:txXfrm>
        <a:off x="2718831" y="2128244"/>
        <a:ext cx="1259974" cy="1259974"/>
      </dsp:txXfrm>
    </dsp:sp>
    <dsp:sp modelId="{9622C1C7-B497-4D5B-BAE9-429CA9DD11D0}">
      <dsp:nvSpPr>
        <dsp:cNvPr id="0" name=""/>
        <dsp:cNvSpPr/>
      </dsp:nvSpPr>
      <dsp:spPr>
        <a:xfrm rot="11700000">
          <a:off x="1108710" y="2081932"/>
          <a:ext cx="1327517" cy="50783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B65B64-FF6C-47CE-9674-895435AEECFD}">
      <dsp:nvSpPr>
        <dsp:cNvPr id="0" name=""/>
        <dsp:cNvSpPr/>
      </dsp:nvSpPr>
      <dsp:spPr>
        <a:xfrm>
          <a:off x="284937" y="1486944"/>
          <a:ext cx="1692778" cy="13542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Zurich Ex BT" panose="020B0505020202020204" pitchFamily="34" charset="0"/>
              <a:cs typeface="NikoshBAN" panose="02000000000000000000" pitchFamily="2" charset="0"/>
            </a:rPr>
            <a:t>PAN (Personal Area Network)</a:t>
          </a:r>
          <a:endParaRPr lang="en-US" sz="1600" kern="1200" dirty="0">
            <a:latin typeface="Zurich Ex BT" panose="020B0505020202020204" pitchFamily="34" charset="0"/>
          </a:endParaRPr>
        </a:p>
      </dsp:txBody>
      <dsp:txXfrm>
        <a:off x="324601" y="1526608"/>
        <a:ext cx="1613450" cy="1274895"/>
      </dsp:txXfrm>
    </dsp:sp>
    <dsp:sp modelId="{F15827E1-FFD7-411C-BF54-D95DD4991FA3}">
      <dsp:nvSpPr>
        <dsp:cNvPr id="0" name=""/>
        <dsp:cNvSpPr/>
      </dsp:nvSpPr>
      <dsp:spPr>
        <a:xfrm rot="14700000">
          <a:off x="1995365" y="1025258"/>
          <a:ext cx="1327517" cy="50783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60BBB6-0A2F-4365-9337-1C2BC80DD3F4}">
      <dsp:nvSpPr>
        <dsp:cNvPr id="0" name=""/>
        <dsp:cNvSpPr/>
      </dsp:nvSpPr>
      <dsp:spPr>
        <a:xfrm>
          <a:off x="1532217" y="494"/>
          <a:ext cx="1692778" cy="13542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Zurich Ex BT" panose="020B0505020202020204" pitchFamily="34" charset="0"/>
              <a:cs typeface="NikoshBAN" panose="02000000000000000000" pitchFamily="2" charset="0"/>
            </a:rPr>
            <a:t>LAN (Local Area Network)</a:t>
          </a:r>
          <a:endParaRPr lang="en-US" sz="1600" kern="1200" dirty="0">
            <a:latin typeface="Zurich Ex BT" panose="020B0505020202020204" pitchFamily="34" charset="0"/>
          </a:endParaRPr>
        </a:p>
      </dsp:txBody>
      <dsp:txXfrm>
        <a:off x="1571881" y="40158"/>
        <a:ext cx="1613450" cy="1274895"/>
      </dsp:txXfrm>
    </dsp:sp>
    <dsp:sp modelId="{D384697C-8A3E-45BA-8767-A4514501C244}">
      <dsp:nvSpPr>
        <dsp:cNvPr id="0" name=""/>
        <dsp:cNvSpPr/>
      </dsp:nvSpPr>
      <dsp:spPr>
        <a:xfrm rot="17700000">
          <a:off x="3374755" y="1025258"/>
          <a:ext cx="1327517" cy="50783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1DD039-6A87-4123-B573-01489C6D36E5}">
      <dsp:nvSpPr>
        <dsp:cNvPr id="0" name=""/>
        <dsp:cNvSpPr/>
      </dsp:nvSpPr>
      <dsp:spPr>
        <a:xfrm>
          <a:off x="3472641" y="494"/>
          <a:ext cx="1692778" cy="13542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Zurich Ex BT" panose="020B0505020202020204" pitchFamily="34" charset="0"/>
              <a:cs typeface="NikoshBAN" panose="02000000000000000000" pitchFamily="2" charset="0"/>
            </a:rPr>
            <a:t>MAN (Metropolitan Area Network) </a:t>
          </a:r>
          <a:endParaRPr lang="en-US" sz="1600" kern="1200" dirty="0">
            <a:latin typeface="Zurich Ex BT" panose="020B0505020202020204" pitchFamily="34" charset="0"/>
          </a:endParaRPr>
        </a:p>
      </dsp:txBody>
      <dsp:txXfrm>
        <a:off x="3512305" y="40158"/>
        <a:ext cx="1613450" cy="1274895"/>
      </dsp:txXfrm>
    </dsp:sp>
    <dsp:sp modelId="{8C53F5D4-F955-4E0B-AAC4-08415B5D12B6}">
      <dsp:nvSpPr>
        <dsp:cNvPr id="0" name=""/>
        <dsp:cNvSpPr/>
      </dsp:nvSpPr>
      <dsp:spPr>
        <a:xfrm rot="20700000">
          <a:off x="4261410" y="2081932"/>
          <a:ext cx="1327517" cy="50783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E62F3A-E4DD-4321-A4A3-D4D98E778374}">
      <dsp:nvSpPr>
        <dsp:cNvPr id="0" name=""/>
        <dsp:cNvSpPr/>
      </dsp:nvSpPr>
      <dsp:spPr>
        <a:xfrm>
          <a:off x="4719921" y="1486944"/>
          <a:ext cx="1692778" cy="13542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Zurich Ex BT" panose="020B0505020202020204" pitchFamily="34" charset="0"/>
              <a:cs typeface="NikoshBAN" panose="02000000000000000000" pitchFamily="2" charset="0"/>
            </a:rPr>
            <a:t>WAN (Wide Area Network)</a:t>
          </a:r>
          <a:endParaRPr lang="en-US" sz="1600" b="1" kern="1200" dirty="0">
            <a:latin typeface="Zurich Ex BT" panose="020B0505020202020204" pitchFamily="34" charset="0"/>
            <a:cs typeface="NikoshBAN" panose="02000000000000000000" pitchFamily="2" charset="0"/>
          </a:endParaRPr>
        </a:p>
      </dsp:txBody>
      <dsp:txXfrm>
        <a:off x="4759585" y="1526608"/>
        <a:ext cx="1613450" cy="1274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A82E4-4CE0-4DF4-8C22-0FEBC3800953}">
      <dsp:nvSpPr>
        <dsp:cNvPr id="0" name=""/>
        <dsp:cNvSpPr/>
      </dsp:nvSpPr>
      <dsp:spPr>
        <a:xfrm>
          <a:off x="908860" y="2232418"/>
          <a:ext cx="488021" cy="1859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010" y="0"/>
              </a:lnTo>
              <a:lnTo>
                <a:pt x="244010" y="1859839"/>
              </a:lnTo>
              <a:lnTo>
                <a:pt x="488021" y="185983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1104801" y="3114267"/>
        <a:ext cx="96140" cy="96140"/>
      </dsp:txXfrm>
    </dsp:sp>
    <dsp:sp modelId="{DE78BD33-0914-48B8-8FEE-0ACE87FC4CFB}">
      <dsp:nvSpPr>
        <dsp:cNvPr id="0" name=""/>
        <dsp:cNvSpPr/>
      </dsp:nvSpPr>
      <dsp:spPr>
        <a:xfrm>
          <a:off x="908860" y="2232418"/>
          <a:ext cx="488021" cy="929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010" y="0"/>
              </a:lnTo>
              <a:lnTo>
                <a:pt x="244010" y="929919"/>
              </a:lnTo>
              <a:lnTo>
                <a:pt x="488021" y="929919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/>
        </a:p>
      </dsp:txBody>
      <dsp:txXfrm>
        <a:off x="1126616" y="2671122"/>
        <a:ext cx="52509" cy="52509"/>
      </dsp:txXfrm>
    </dsp:sp>
    <dsp:sp modelId="{135F7CCC-4F02-407F-999D-301B299DE105}">
      <dsp:nvSpPr>
        <dsp:cNvPr id="0" name=""/>
        <dsp:cNvSpPr/>
      </dsp:nvSpPr>
      <dsp:spPr>
        <a:xfrm>
          <a:off x="908860" y="2186697"/>
          <a:ext cx="4880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8021" y="4572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/>
        </a:p>
      </dsp:txBody>
      <dsp:txXfrm>
        <a:off x="1140670" y="2220217"/>
        <a:ext cx="24401" cy="24401"/>
      </dsp:txXfrm>
    </dsp:sp>
    <dsp:sp modelId="{4BF54581-DFA7-425F-A562-9C252A948B7A}">
      <dsp:nvSpPr>
        <dsp:cNvPr id="0" name=""/>
        <dsp:cNvSpPr/>
      </dsp:nvSpPr>
      <dsp:spPr>
        <a:xfrm>
          <a:off x="908860" y="1302498"/>
          <a:ext cx="488021" cy="929919"/>
        </a:xfrm>
        <a:custGeom>
          <a:avLst/>
          <a:gdLst/>
          <a:ahLst/>
          <a:cxnLst/>
          <a:rect l="0" t="0" r="0" b="0"/>
          <a:pathLst>
            <a:path>
              <a:moveTo>
                <a:pt x="0" y="929919"/>
              </a:moveTo>
              <a:lnTo>
                <a:pt x="244010" y="929919"/>
              </a:lnTo>
              <a:lnTo>
                <a:pt x="244010" y="0"/>
              </a:lnTo>
              <a:lnTo>
                <a:pt x="488021" y="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/>
        </a:p>
      </dsp:txBody>
      <dsp:txXfrm>
        <a:off x="1126616" y="1741203"/>
        <a:ext cx="52509" cy="52509"/>
      </dsp:txXfrm>
    </dsp:sp>
    <dsp:sp modelId="{1C8E757F-893B-42C5-8054-AC74B8E50B36}">
      <dsp:nvSpPr>
        <dsp:cNvPr id="0" name=""/>
        <dsp:cNvSpPr/>
      </dsp:nvSpPr>
      <dsp:spPr>
        <a:xfrm>
          <a:off x="908860" y="371967"/>
          <a:ext cx="488021" cy="1860450"/>
        </a:xfrm>
        <a:custGeom>
          <a:avLst/>
          <a:gdLst/>
          <a:ahLst/>
          <a:cxnLst/>
          <a:rect l="0" t="0" r="0" b="0"/>
          <a:pathLst>
            <a:path>
              <a:moveTo>
                <a:pt x="0" y="1860450"/>
              </a:moveTo>
              <a:lnTo>
                <a:pt x="244010" y="1860450"/>
              </a:lnTo>
              <a:lnTo>
                <a:pt x="244010" y="0"/>
              </a:lnTo>
              <a:lnTo>
                <a:pt x="488021" y="0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1104786" y="1254108"/>
        <a:ext cx="96169" cy="96169"/>
      </dsp:txXfrm>
    </dsp:sp>
    <dsp:sp modelId="{2B0BA91D-88FB-41C7-B713-0CF6A732AC95}">
      <dsp:nvSpPr>
        <dsp:cNvPr id="0" name=""/>
        <dsp:cNvSpPr/>
      </dsp:nvSpPr>
      <dsp:spPr>
        <a:xfrm rot="16200000">
          <a:off x="-1420833" y="1860450"/>
          <a:ext cx="3915451" cy="7439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টপোলজি</a:t>
          </a:r>
          <a:endParaRPr lang="en-US" sz="4000" kern="1200" dirty="0"/>
        </a:p>
      </dsp:txBody>
      <dsp:txXfrm>
        <a:off x="-1420833" y="1860450"/>
        <a:ext cx="3915451" cy="743935"/>
      </dsp:txXfrm>
    </dsp:sp>
    <dsp:sp modelId="{FC8CE0C1-851B-4257-9450-3D83EA747270}">
      <dsp:nvSpPr>
        <dsp:cNvPr id="0" name=""/>
        <dsp:cNvSpPr/>
      </dsp:nvSpPr>
      <dsp:spPr>
        <a:xfrm>
          <a:off x="1396882" y="0"/>
          <a:ext cx="2440109" cy="7439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</a:t>
          </a:r>
          <a:r>
            <a:rPr lang="en-US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টপোলজি</a:t>
          </a:r>
          <a:endParaRPr lang="en-US" sz="3600" kern="1200" dirty="0"/>
        </a:p>
      </dsp:txBody>
      <dsp:txXfrm>
        <a:off x="1396882" y="0"/>
        <a:ext cx="2440109" cy="743935"/>
      </dsp:txXfrm>
    </dsp:sp>
    <dsp:sp modelId="{F265B64D-1ECC-47D1-A595-45C3787E2A99}">
      <dsp:nvSpPr>
        <dsp:cNvPr id="0" name=""/>
        <dsp:cNvSpPr/>
      </dsp:nvSpPr>
      <dsp:spPr>
        <a:xfrm>
          <a:off x="1396882" y="930530"/>
          <a:ext cx="2440109" cy="7439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রিং</a:t>
          </a:r>
          <a:r>
            <a:rPr lang="en-US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টপোলজি</a:t>
          </a:r>
          <a:endParaRPr lang="en-US" sz="3600" kern="1200" dirty="0"/>
        </a:p>
      </dsp:txBody>
      <dsp:txXfrm>
        <a:off x="1396882" y="930530"/>
        <a:ext cx="2440109" cy="743935"/>
      </dsp:txXfrm>
    </dsp:sp>
    <dsp:sp modelId="{96AB206F-D179-42C6-8558-4B54A62604E1}">
      <dsp:nvSpPr>
        <dsp:cNvPr id="0" name=""/>
        <dsp:cNvSpPr/>
      </dsp:nvSpPr>
      <dsp:spPr>
        <a:xfrm>
          <a:off x="1396882" y="1860450"/>
          <a:ext cx="2440109" cy="7439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স্টার</a:t>
          </a:r>
          <a:r>
            <a:rPr lang="en-US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টপোলজি</a:t>
          </a:r>
          <a:endParaRPr lang="en-US" sz="3600" kern="1200" dirty="0"/>
        </a:p>
      </dsp:txBody>
      <dsp:txXfrm>
        <a:off x="1396882" y="1860450"/>
        <a:ext cx="2440109" cy="743935"/>
      </dsp:txXfrm>
    </dsp:sp>
    <dsp:sp modelId="{8DDC6181-6CFC-419C-BC75-E7629034CBC0}">
      <dsp:nvSpPr>
        <dsp:cNvPr id="0" name=""/>
        <dsp:cNvSpPr/>
      </dsp:nvSpPr>
      <dsp:spPr>
        <a:xfrm>
          <a:off x="1396882" y="2790369"/>
          <a:ext cx="2440109" cy="7439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ট্রি</a:t>
          </a:r>
          <a:r>
            <a:rPr lang="en-US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টপোলজি</a:t>
          </a:r>
          <a:endParaRPr lang="en-US" sz="3600" kern="1200" dirty="0"/>
        </a:p>
      </dsp:txBody>
      <dsp:txXfrm>
        <a:off x="1396882" y="2790369"/>
        <a:ext cx="2440109" cy="743935"/>
      </dsp:txXfrm>
    </dsp:sp>
    <dsp:sp modelId="{F74493E8-C719-489E-873D-49E08BC53BAC}">
      <dsp:nvSpPr>
        <dsp:cNvPr id="0" name=""/>
        <dsp:cNvSpPr/>
      </dsp:nvSpPr>
      <dsp:spPr>
        <a:xfrm>
          <a:off x="1396882" y="3720289"/>
          <a:ext cx="2440109" cy="7439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মেশ</a:t>
          </a:r>
          <a:r>
            <a:rPr lang="en-US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টপোলজি</a:t>
          </a:r>
          <a:r>
            <a:rPr lang="en-US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96882" y="3720289"/>
        <a:ext cx="2440109" cy="743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AA3E5-8AED-45BD-8B4F-20E61526FC20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41898-FE11-4C2B-B5A4-C3EE2D4CA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7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98-FE11-4C2B-B5A4-C3EE2D4CAC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4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060E9-DDF2-4A16-938A-67C3B0F418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21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98-FE11-4C2B-B5A4-C3EE2D4CAC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5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98-FE11-4C2B-B5A4-C3EE2D4CAC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09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41898-FE11-4C2B-B5A4-C3EE2D4CAC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15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E71184D-0D34-4287-8E2C-70EAB061354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05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77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78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98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37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84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30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16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19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807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24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35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62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40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71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611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1184D-0D34-4287-8E2C-70EAB061354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7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71184D-0D34-4287-8E2C-70EAB0613542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3C5E43-E2B5-48F5-895B-9B4569ED5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64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hdphoto" Target="../media/hdphoto5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7257" y="-3520"/>
            <a:ext cx="12209257" cy="6824351"/>
            <a:chOff x="-17257" y="-3520"/>
            <a:chExt cx="12209257" cy="68243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57" y="-3520"/>
              <a:ext cx="12209257" cy="682435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536" y="0"/>
              <a:ext cx="8315325" cy="286702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-17257" y="6020789"/>
            <a:ext cx="12209257" cy="8475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pc="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236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fallOve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68164" y="-6"/>
            <a:ext cx="4702114" cy="84616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400" b="1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04929"/>
            <a:ext cx="12192000" cy="1228333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17585205"/>
              </p:ext>
            </p:extLst>
          </p:nvPr>
        </p:nvGraphicFramePr>
        <p:xfrm>
          <a:off x="51469" y="2460670"/>
          <a:ext cx="4001916" cy="446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2847" r="70326" b="63309"/>
          <a:stretch/>
        </p:blipFill>
        <p:spPr bwMode="auto">
          <a:xfrm>
            <a:off x="5378209" y="2539122"/>
            <a:ext cx="1864421" cy="755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7" t="2137" r="38083" b="61291"/>
          <a:stretch/>
        </p:blipFill>
        <p:spPr bwMode="auto">
          <a:xfrm>
            <a:off x="5378209" y="3354051"/>
            <a:ext cx="1864421" cy="737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6" t="4271" r="1373" b="62880"/>
          <a:stretch/>
        </p:blipFill>
        <p:spPr bwMode="auto">
          <a:xfrm>
            <a:off x="5378209" y="4183398"/>
            <a:ext cx="1864421" cy="804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2" t="44127" r="36004" b="14316"/>
          <a:stretch/>
        </p:blipFill>
        <p:spPr bwMode="auto">
          <a:xfrm>
            <a:off x="5378209" y="5066607"/>
            <a:ext cx="1864421" cy="847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7" t="50174" r="2059" b="11993"/>
          <a:stretch/>
        </p:blipFill>
        <p:spPr bwMode="auto">
          <a:xfrm>
            <a:off x="5378209" y="6001597"/>
            <a:ext cx="1864421" cy="820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Elbow Connector 2"/>
          <p:cNvCxnSpPr/>
          <p:nvPr/>
        </p:nvCxnSpPr>
        <p:spPr>
          <a:xfrm flipV="1">
            <a:off x="3668163" y="2798144"/>
            <a:ext cx="1710046" cy="39188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3668163" y="3712544"/>
            <a:ext cx="1710046" cy="39188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flipV="1">
            <a:off x="3668163" y="4561626"/>
            <a:ext cx="1710046" cy="39188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3668163" y="5421484"/>
            <a:ext cx="1710046" cy="39188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flipV="1">
            <a:off x="3668163" y="6148257"/>
            <a:ext cx="1710046" cy="39188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62" y="2539122"/>
            <a:ext cx="4875238" cy="4283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1125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4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B0BA91D-88FB-41C7-B713-0CF6A732A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2B0BA91D-88FB-41C7-B713-0CF6A732A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2B0BA91D-88FB-41C7-B713-0CF6A732A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graphicEl>
                                              <a:dgm id="{2B0BA91D-88FB-41C7-B713-0CF6A732A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9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8E757F-893B-42C5-8054-AC74B8E50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1C8E757F-893B-42C5-8054-AC74B8E50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1C8E757F-893B-42C5-8054-AC74B8E50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1C8E757F-893B-42C5-8054-AC74B8E50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4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8CE0C1-851B-4257-9450-3D83EA747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FC8CE0C1-851B-4257-9450-3D83EA747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FC8CE0C1-851B-4257-9450-3D83EA747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graphicEl>
                                              <a:dgm id="{FC8CE0C1-851B-4257-9450-3D83EA747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9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BF54581-DFA7-425F-A562-9C252A948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graphicEl>
                                              <a:dgm id="{4BF54581-DFA7-425F-A562-9C252A948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graphicEl>
                                              <a:dgm id="{4BF54581-DFA7-425F-A562-9C252A948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4BF54581-DFA7-425F-A562-9C252A948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4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265B64D-1ECC-47D1-A595-45C3787E2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F265B64D-1ECC-47D1-A595-45C3787E2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F265B64D-1ECC-47D1-A595-45C3787E2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graphicEl>
                                              <a:dgm id="{F265B64D-1ECC-47D1-A595-45C3787E2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9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35F7CCC-4F02-407F-999D-301B299DE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graphicEl>
                                              <a:dgm id="{135F7CCC-4F02-407F-999D-301B299DE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graphicEl>
                                              <a:dgm id="{135F7CCC-4F02-407F-999D-301B299DE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graphicEl>
                                              <a:dgm id="{135F7CCC-4F02-407F-999D-301B299DE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4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AB206F-D179-42C6-8558-4B54A6260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96AB206F-D179-42C6-8558-4B54A6260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graphicEl>
                                              <a:dgm id="{96AB206F-D179-42C6-8558-4B54A6260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graphicEl>
                                              <a:dgm id="{96AB206F-D179-42C6-8558-4B54A6260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9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78BD33-0914-48B8-8FEE-0ACE87FC4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DE78BD33-0914-48B8-8FEE-0ACE87FC4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DE78BD33-0914-48B8-8FEE-0ACE87FC4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DE78BD33-0914-48B8-8FEE-0ACE87FC4C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4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DC6181-6CFC-419C-BC75-E7629034C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8DDC6181-6CFC-419C-BC75-E7629034C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graphicEl>
                                              <a:dgm id="{8DDC6181-6CFC-419C-BC75-E7629034C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graphicEl>
                                              <a:dgm id="{8DDC6181-6CFC-419C-BC75-E7629034C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49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D6A82E4-4CE0-4DF4-8C22-0FEBC3800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graphicEl>
                                              <a:dgm id="{7D6A82E4-4CE0-4DF4-8C22-0FEBC3800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graphicEl>
                                              <a:dgm id="{7D6A82E4-4CE0-4DF4-8C22-0FEBC3800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>
                                            <p:graphicEl>
                                              <a:dgm id="{7D6A82E4-4CE0-4DF4-8C22-0FEBC3800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645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4493E8-C719-489E-873D-49E08BC53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graphicEl>
                                              <a:dgm id="{F74493E8-C719-489E-873D-49E08BC53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graphicEl>
                                              <a:dgm id="{F74493E8-C719-489E-873D-49E08BC53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graphicEl>
                                              <a:dgm id="{F74493E8-C719-489E-873D-49E08BC53B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950"/>
                            </p:stCondLst>
                            <p:childTnLst>
                              <p:par>
                                <p:cTn id="7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92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2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145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2200"/>
                            </p:stCondLst>
                            <p:childTnLst>
                              <p:par>
                                <p:cTn id="9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32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4450"/>
                            </p:stCondLst>
                            <p:childTnLst>
                              <p:par>
                                <p:cTn id="10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45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6700"/>
                            </p:stCondLst>
                            <p:childTnLst>
                              <p:par>
                                <p:cTn id="11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770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8450"/>
                            </p:stCondLst>
                            <p:childTnLst>
                              <p:par>
                                <p:cTn id="119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Graphic spid="9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43335" y="0"/>
            <a:ext cx="4848665" cy="914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prstTxWarp prst="textTriangle">
              <a:avLst>
                <a:gd name="adj" fmla="val 1412"/>
              </a:avLst>
            </a:prstTxWarp>
            <a:spAutoFit/>
          </a:bodyPr>
          <a:lstStyle/>
          <a:p>
            <a:pPr algn="ctr"/>
            <a:r>
              <a:rPr lang="bn-BD" sz="24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as-IN" sz="2400" b="1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</a:p>
        </p:txBody>
      </p:sp>
      <p:sp>
        <p:nvSpPr>
          <p:cNvPr id="4" name="TextBox 3"/>
          <p:cNvSpPr txBox="1"/>
          <p:nvPr/>
        </p:nvSpPr>
        <p:spPr>
          <a:xfrm rot="573507">
            <a:off x="1305790" y="3153656"/>
            <a:ext cx="8374354" cy="175432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5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54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যন্ত্রপাতিগুলোর</a:t>
            </a:r>
            <a:r>
              <a:rPr lang="en-US" sz="54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5400" b="1" kern="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2325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4043" y="0"/>
            <a:ext cx="4375052" cy="83099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7" y="1202451"/>
            <a:ext cx="5474988" cy="5268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6611812" y="1346231"/>
            <a:ext cx="5472333" cy="136431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মূল ব্যাকবোন বা মূল লাইনের সাথে সবগুলো কম্পিঊটারকে জুড়ে দেওয়া হয়।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1812" y="3154809"/>
            <a:ext cx="5472333" cy="159115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 কম্পিঊটারের কাছে তথ্য চলে যায়। যার দরকার সেই কেবল তথ্যটা গ্রহণ করে। অন্য কম্পিঊটার উপেক্ষা করে।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11813" y="5216102"/>
            <a:ext cx="5472333" cy="12128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 বাস/ব্যাকবোন নষ্ট হয়ে গেলে সম্পুর্ণ নেটওয়ার্ক অকেজো হয়ে যায়।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nt Arrow 2"/>
          <p:cNvSpPr/>
          <p:nvPr/>
        </p:nvSpPr>
        <p:spPr>
          <a:xfrm>
            <a:off x="5641145" y="2028388"/>
            <a:ext cx="970667" cy="278714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flipV="1">
            <a:off x="5647845" y="5822517"/>
            <a:ext cx="970667" cy="278714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654545" y="3907936"/>
            <a:ext cx="963967" cy="13148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10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75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25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25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75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975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375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625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  <p:bldP spid="3" grpId="0" animBg="1"/>
      <p:bldP spid="9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2633" y="0"/>
            <a:ext cx="4626591" cy="830997"/>
          </a:xfrm>
          <a:prstGeom prst="rect">
            <a:avLst/>
          </a:prstGeom>
          <a:solidFill>
            <a:srgbClr val="7030A0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r="11134"/>
          <a:stretch/>
        </p:blipFill>
        <p:spPr>
          <a:xfrm>
            <a:off x="6947030" y="1132764"/>
            <a:ext cx="5137880" cy="54567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96924" y="1106792"/>
            <a:ext cx="5840797" cy="19537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রিং টপোলজি গোলাকার বৃত্তের মতো। এলোমেলোও থাকতে পারে। কিন্তু সব সময় যদি বৃত্তাকার যোগাযোগ থাকে তাহলেই সেটি রিং টপোলজি।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275" y="3180777"/>
            <a:ext cx="5876331" cy="19274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প্রত্যেকটা কম্পিউটার অন্য দুটো কম্পিউটারের সাথে যুক্ত থাকে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এই টপোলজিতে এক কম্পিঊটার থেকে অন্য কম্পিঊটারে তথ্য একটি নির্দিষ্ট দিকে যায়।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277" y="5203714"/>
            <a:ext cx="5854443" cy="159969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একটি কম্পিউটার নষ্ট হয়ে গেলে সম্পুর্ণ নেটওয়ার্ক বিকল হয়ে যাবে।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nt Arrow 7"/>
          <p:cNvSpPr/>
          <p:nvPr/>
        </p:nvSpPr>
        <p:spPr>
          <a:xfrm flipH="1">
            <a:off x="6059605" y="2009134"/>
            <a:ext cx="887424" cy="353032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flipH="1" flipV="1">
            <a:off x="6044837" y="6112010"/>
            <a:ext cx="1194592" cy="285811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6037721" y="4238577"/>
            <a:ext cx="806924" cy="17382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3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625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375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5087" y="0"/>
            <a:ext cx="5363570" cy="830997"/>
          </a:xfrm>
          <a:prstGeom prst="rect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" y="1227941"/>
            <a:ext cx="5636133" cy="53599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611812" y="1186997"/>
            <a:ext cx="5472333" cy="148260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সবগুলো কম্পিঊটারকে একটি কেন্দ্রীয় হাব বা সুইচের যুক্ত থাকে তাহলে সেটিকে স্টার টপোলজি বলে।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1811" y="2831629"/>
            <a:ext cx="5472333" cy="159115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 একটি সহজ এবং অনুমান করা যায় যে খুব সহজে তাড়াতাড়ি এটি তৈরি করা যায়।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11813" y="4573100"/>
            <a:ext cx="5472333" cy="22439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কম্পিউটার নষ্ট হয়ে গেলেও বাকি নেটওয়ার্ক সচল থাকবে। কিন্তু কেন্দ্রীয় হাব/সুইচ নষ্ট হয়ে গেলে সম্পুর্ণ নেটওয়ার্ক অচল হয়ে পড়বে।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nt Arrow 6"/>
          <p:cNvSpPr/>
          <p:nvPr/>
        </p:nvSpPr>
        <p:spPr>
          <a:xfrm>
            <a:off x="5654545" y="1643389"/>
            <a:ext cx="970667" cy="278714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V="1">
            <a:off x="5641144" y="5589209"/>
            <a:ext cx="970667" cy="278714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647844" y="3503761"/>
            <a:ext cx="963967" cy="13148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79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625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375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2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9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4645" y="0"/>
            <a:ext cx="4844955" cy="923330"/>
          </a:xfrm>
          <a:prstGeom prst="rect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29" y="1341991"/>
            <a:ext cx="5762397" cy="52396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01390" y="1388435"/>
            <a:ext cx="5472333" cy="136431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টপোলজি দেখতে গাছের মতো। তাই একে ট্রি টপোলজি বলে।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390" y="3197013"/>
            <a:ext cx="5472333" cy="159115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 মতো এই টপোলজিতে কান্ড থেকে ডাল বা শাখা প্রশাখা বের হয়েছে।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391" y="5258306"/>
            <a:ext cx="5472333" cy="12128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অনেকগুলো স্টার টপোলজিকে একত্র করে ট্রি টপোলজি তৈরি করা হয়।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nt Arrow 7"/>
          <p:cNvSpPr/>
          <p:nvPr/>
        </p:nvSpPr>
        <p:spPr>
          <a:xfrm flipH="1">
            <a:off x="5553224" y="1981103"/>
            <a:ext cx="769804" cy="261231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flipH="1" flipV="1">
            <a:off x="5535872" y="5813814"/>
            <a:ext cx="787156" cy="183425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flipH="1">
            <a:off x="5535872" y="3961820"/>
            <a:ext cx="787156" cy="1325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08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75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925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75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825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75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8167" y="0"/>
            <a:ext cx="4694829" cy="830997"/>
          </a:xfrm>
          <a:prstGeom prst="rect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1320800"/>
            <a:ext cx="5459102" cy="5462140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611812" y="1346231"/>
            <a:ext cx="5472333" cy="136431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 একটি আরেকটির সাথে যুক্ত থাকে এবং একাধিক পথে যুক্ত থাকে।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11811" y="2913517"/>
            <a:ext cx="5472333" cy="159115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 যে অন্য কম্পিউটার থেকে তথ্য নেয় তা নয় বরং সেটি অন্য কম্পিউটারের মাঝে বিতরণও করে।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1813" y="4682096"/>
            <a:ext cx="5472333" cy="210084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নেটওয়ার্কের প্রতিটি কম্পিউটারই সরাসরি নেটওয়ার্কভুক্ত অন্য কম্পিউটারের সাথে যুক্ত থাকে তাহলে সেটিকে বলে কমপ্লিট মেশ।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nt Arrow 7"/>
          <p:cNvSpPr/>
          <p:nvPr/>
        </p:nvSpPr>
        <p:spPr>
          <a:xfrm>
            <a:off x="5641145" y="2028388"/>
            <a:ext cx="970667" cy="278714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flipV="1">
            <a:off x="5647845" y="5822517"/>
            <a:ext cx="970667" cy="278714"/>
          </a:xfrm>
          <a:prstGeom prst="ben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654545" y="3907936"/>
            <a:ext cx="963967" cy="13148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37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4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2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3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0"/>
            <a:ext cx="1232262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30629" y="0"/>
            <a:ext cx="3733800" cy="1001486"/>
          </a:xfrm>
          <a:prstGeom prst="rect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as-IN" sz="6000" b="1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5947" y="2565778"/>
            <a:ext cx="6732895" cy="19516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দলে ভাগ হয়ে টপোলজির উপর পোস্টার তৈরি কর।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12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0"/>
          <a:stretch/>
        </p:blipFill>
        <p:spPr>
          <a:xfrm>
            <a:off x="0" y="0"/>
            <a:ext cx="12192000" cy="68646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51465" y="150126"/>
            <a:ext cx="3733800" cy="1001486"/>
          </a:xfrm>
          <a:prstGeom prst="rect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6000" b="1" spc="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944331" y="1524202"/>
            <a:ext cx="1073815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 কম্পিউটারের কাছে তথ্য চলে যায় কোন টপোলজিতে?</a:t>
            </a:r>
          </a:p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কম্পিউটার নষ্ট হয়ে সম্পূর্ণ নেটওয়ার্ক অচল হয়ে যায় কোন টপোলজিতে?</a:t>
            </a:r>
          </a:p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টপোলজিতে কম্পিউটারগুলো একাধিক পথে যুক্ত হতে পারে?</a:t>
            </a:r>
          </a:p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অনেকগুলো স্টার টপোলজি মিলে কোন টপোলজি তৈরি হয়?</a:t>
            </a:r>
          </a:p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টপোলজিতে তথ্য গ্রহণ এবং বিতরণ দুটোই করে?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39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/>
          <p:cNvSpPr/>
          <p:nvPr/>
        </p:nvSpPr>
        <p:spPr>
          <a:xfrm>
            <a:off x="10317480" y="6355080"/>
            <a:ext cx="274320" cy="27432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9982200" y="5958840"/>
            <a:ext cx="365760" cy="36576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Flowchart: Connector 8"/>
          <p:cNvSpPr/>
          <p:nvPr/>
        </p:nvSpPr>
        <p:spPr>
          <a:xfrm>
            <a:off x="9982200" y="6477000"/>
            <a:ext cx="182880" cy="18288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07886" y="2362200"/>
            <a:ext cx="9477828" cy="34442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টপোলজি কাকে বলে? চিত্রসহ বাস এবং স্টার টপোলজি বর্ণনা কর।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777927" y="890363"/>
            <a:ext cx="6026545" cy="1348467"/>
          </a:xfrm>
          <a:prstGeom prst="horizontalScroll">
            <a:avLst>
              <a:gd name="adj" fmla="val 16389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2060"/>
            </a:solidFill>
          </a:ln>
          <a:scene3d>
            <a:camera prst="orthographicFront"/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accent4">
                <a:shade val="40000"/>
                <a:satMod val="15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   </a:t>
            </a:r>
            <a:endParaRPr lang="en-US" sz="5400" b="1" spc="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23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5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45"/>
            <a:ext cx="12192000" cy="688529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021764" y="193845"/>
            <a:ext cx="4203064" cy="939817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spc="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spc="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1" t="3443" r="25275" b="3327"/>
          <a:stretch/>
        </p:blipFill>
        <p:spPr>
          <a:xfrm>
            <a:off x="812787" y="1174606"/>
            <a:ext cx="4259785" cy="5212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223356" y="2394951"/>
            <a:ext cx="33725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kern="0" spc="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u="sng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kern="0" spc="3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b="1" u="sng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u="sng" kern="0" spc="3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মুঃ পাবলু পারভেজ </a:t>
            </a:r>
          </a:p>
          <a:p>
            <a:pPr algn="ctr"/>
            <a:r>
              <a:rPr lang="bn-BD" sz="28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28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ডনোভান সরকারি বালিকা উচ্চ বিদ্যালয়,</a:t>
            </a:r>
            <a:r>
              <a:rPr lang="en-US" sz="28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kern="0" spc="3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মাদারীপুর। 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1" t="3443" r="25275" b="3327"/>
          <a:stretch/>
        </p:blipFill>
        <p:spPr>
          <a:xfrm>
            <a:off x="7437032" y="1174606"/>
            <a:ext cx="4259785" cy="5212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855355" y="2226374"/>
            <a:ext cx="342313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শ্রেণিঃ </a:t>
            </a:r>
            <a:r>
              <a:rPr lang="en-US" sz="2800" b="1" dirty="0" err="1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অষ্টম</a:t>
            </a:r>
            <a:endParaRPr lang="bn-BD" sz="28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অধ্যায়ঃ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43"/>
          <a:stretch/>
        </p:blipFill>
        <p:spPr>
          <a:xfrm>
            <a:off x="5770904" y="1064525"/>
            <a:ext cx="967796" cy="5861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1132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" y="-34636"/>
            <a:ext cx="555852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" r="8554" b="2589"/>
          <a:stretch/>
        </p:blipFill>
        <p:spPr bwMode="auto">
          <a:xfrm>
            <a:off x="5613120" y="-34636"/>
            <a:ext cx="657888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5756564"/>
            <a:ext cx="12191999" cy="1101436"/>
          </a:xfrm>
          <a:prstGeom prst="rect">
            <a:avLst/>
          </a:prstGeom>
          <a:solidFill>
            <a:srgbClr val="7030A0"/>
          </a:solidFill>
          <a:ln/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bn-BD" sz="6000" b="1" spc="60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6000" b="1" spc="6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1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75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75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7102" y="0"/>
            <a:ext cx="6977575" cy="95660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3884" y="5990109"/>
            <a:ext cx="7124617" cy="80573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ছবিগুলোর মাধ্যমে কী দেখতে পাচ্ছি?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9" y="1702915"/>
            <a:ext cx="5164363" cy="336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45" y="1703621"/>
            <a:ext cx="5287240" cy="3396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3072969" y="6059669"/>
            <a:ext cx="5118265" cy="666613"/>
          </a:xfrm>
          <a:prstGeom prst="rect">
            <a:avLst/>
          </a:prstGeom>
          <a:solidFill>
            <a:srgbClr val="7030A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27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41" presetClass="exit" presetSubtype="0" fill="hold" grpId="1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250" tmFilter="0,0; .5, 0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375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2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" accel="100000" fill="hold">
                                          <p:stCondLst>
                                            <p:cond delay="2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875"/>
                            </p:stCondLst>
                            <p:childTnLst>
                              <p:par>
                                <p:cTn id="38" presetID="4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37576" y="2078897"/>
            <a:ext cx="9525733" cy="464918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8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88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8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8800" b="1" dirty="0" err="1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ধারণা</a:t>
            </a:r>
            <a:r>
              <a:rPr lang="en-US" sz="8800" b="1" dirty="0" smtClean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29796" cy="865499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434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50"/>
                            </p:stCondLst>
                            <p:childTnLst>
                              <p:par>
                                <p:cTn id="15" presetID="10" presetClass="emph" presetSubtype="0" repeatCount="indefinite" fill="hold" grpId="1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3877" y="0"/>
            <a:ext cx="5570806" cy="923330"/>
          </a:xfrm>
          <a:prstGeom prst="rect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u="sng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u="sng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12192000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287" y="3214914"/>
            <a:ext cx="837474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-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1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98000"/>
              <a:buFont typeface="Wingdings" panose="05000000000000000000" pitchFamily="2" charset="2"/>
              <a:buChar char="§"/>
              <a:defRPr/>
            </a:pPr>
            <a:r>
              <a:rPr lang="en-US" sz="3200" b="1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1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98000"/>
              <a:buFont typeface="Wingdings" panose="05000000000000000000" pitchFamily="2" charset="2"/>
              <a:buChar char="§"/>
              <a:defRPr/>
            </a:pPr>
            <a:r>
              <a:rPr lang="en-US" sz="3200" b="1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32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kern="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00100" lvl="1" indent="-34290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98000"/>
              <a:buFont typeface="Wingdings" panose="05000000000000000000" pitchFamily="2" charset="2"/>
              <a:buChar char="§"/>
              <a:defRPr/>
            </a:pPr>
            <a:r>
              <a:rPr lang="en-US" sz="3200" b="1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টপোলজি</a:t>
            </a:r>
            <a:r>
              <a:rPr lang="en-US" sz="32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kern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kern="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29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1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58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0997" y="0"/>
            <a:ext cx="6114198" cy="104503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80161"/>
            <a:ext cx="12192000" cy="1665982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0991" y="3406034"/>
            <a:ext cx="6495267" cy="3254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773" y="3392541"/>
            <a:ext cx="5049672" cy="32681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854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1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3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3641" y="0"/>
            <a:ext cx="7560860" cy="1045033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4"/>
          <a:stretch/>
        </p:blipFill>
        <p:spPr>
          <a:xfrm>
            <a:off x="6514847" y="1172080"/>
            <a:ext cx="5677644" cy="5547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8093" y="1425039"/>
            <a:ext cx="6338116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যায়ঃ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737502"/>
              </p:ext>
            </p:extLst>
          </p:nvPr>
        </p:nvGraphicFramePr>
        <p:xfrm>
          <a:off x="-214950" y="3048021"/>
          <a:ext cx="6697638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47" y="1434899"/>
            <a:ext cx="5625484" cy="4994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9" y="1730326"/>
            <a:ext cx="6292321" cy="511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16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25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EB4102-6F0C-4107-9CEF-644C2B50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27EB4102-6F0C-4107-9CEF-644C2B50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27EB4102-6F0C-4107-9CEF-644C2B50D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27EB4102-6F0C-4107-9CEF-644C2B50D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75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2C1C7-B497-4D5B-BAE9-429CA9DD1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9622C1C7-B497-4D5B-BAE9-429CA9DD1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9622C1C7-B497-4D5B-BAE9-429CA9DD1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9622C1C7-B497-4D5B-BAE9-429CA9DD1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325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B65B64-FF6C-47CE-9674-895435AEE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ECB65B64-FF6C-47CE-9674-895435AEE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ECB65B64-FF6C-47CE-9674-895435AEE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ECB65B64-FF6C-47CE-9674-895435AEE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75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5827E1-FFD7-411C-BF54-D95DD4991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F15827E1-FFD7-411C-BF54-D95DD4991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F15827E1-FFD7-411C-BF54-D95DD4991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F15827E1-FFD7-411C-BF54-D95DD4991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825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60BBB6-0A2F-4365-9337-1C2BC80DD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F660BBB6-0A2F-4365-9337-1C2BC80DD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F660BBB6-0A2F-4365-9337-1C2BC80DD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F660BBB6-0A2F-4365-9337-1C2BC80DD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75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84697C-8A3E-45BA-8767-A4514501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D384697C-8A3E-45BA-8767-A4514501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D384697C-8A3E-45BA-8767-A4514501C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D384697C-8A3E-45BA-8767-A4514501C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325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1DD039-6A87-4123-B573-01489C6D3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8D1DD039-6A87-4123-B573-01489C6D3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8D1DD039-6A87-4123-B573-01489C6D3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8D1DD039-6A87-4123-B573-01489C6D3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75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53F5D4-F955-4E0B-AAC4-08415B5D1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graphicEl>
                                              <a:dgm id="{8C53F5D4-F955-4E0B-AAC4-08415B5D1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graphicEl>
                                              <a:dgm id="{8C53F5D4-F955-4E0B-AAC4-08415B5D1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8C53F5D4-F955-4E0B-AAC4-08415B5D1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825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E62F3A-E4DD-4321-A4A3-D4D98E778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graphicEl>
                                              <a:dgm id="{E4E62F3A-E4DD-4321-A4A3-D4D98E778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E4E62F3A-E4DD-4321-A4A3-D4D98E778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graphicEl>
                                              <a:dgm id="{E4E62F3A-E4DD-4321-A4A3-D4D98E778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75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575"/>
                            </p:stCondLst>
                            <p:childTnLst>
                              <p:par>
                                <p:cTn id="75" presetID="35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825"/>
                            </p:stCondLst>
                            <p:childTnLst>
                              <p:par>
                                <p:cTn id="82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825"/>
                            </p:stCondLst>
                            <p:childTnLst>
                              <p:par>
                                <p:cTn id="86" presetID="47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6825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63938" y="1042918"/>
            <a:ext cx="4465662" cy="785884"/>
          </a:xfrm>
          <a:prstGeom prst="rect">
            <a:avLst/>
          </a:prstGeom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spc="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5400" b="1" spc="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0663" y="2749287"/>
            <a:ext cx="9017391" cy="182271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কম্পিঊটার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312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3492" y="13648"/>
            <a:ext cx="5868538" cy="104503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5400" b="1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1337480"/>
            <a:ext cx="5732062" cy="552051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সার্ভার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ক্লায়েন্ট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এডাপ্টার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রিসোর্স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ইউজার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প্রোটোকল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2061" y="1337480"/>
            <a:ext cx="6459939" cy="552052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46" y="1830027"/>
            <a:ext cx="594360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54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9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225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725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 Graduation Hat PowerPoint Templates</Template>
  <TotalTime>748</TotalTime>
  <Words>565</Words>
  <Application>Microsoft Office PowerPoint</Application>
  <PresentationFormat>Widescreen</PresentationFormat>
  <Paragraphs>87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</vt:lpstr>
      <vt:lpstr>NikoshBAN</vt:lpstr>
      <vt:lpstr>Wingdings</vt:lpstr>
      <vt:lpstr>Zurich Ex BT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UITRCE_LAB19</dc:creator>
  <cp:lastModifiedBy>DELL</cp:lastModifiedBy>
  <cp:revision>231</cp:revision>
  <dcterms:created xsi:type="dcterms:W3CDTF">2020-12-29T10:59:22Z</dcterms:created>
  <dcterms:modified xsi:type="dcterms:W3CDTF">2021-01-15T15:00:24Z</dcterms:modified>
</cp:coreProperties>
</file>