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71" r:id="rId7"/>
    <p:sldId id="272" r:id="rId8"/>
    <p:sldId id="270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74" r:id="rId17"/>
    <p:sldId id="278" r:id="rId18"/>
    <p:sldId id="279" r:id="rId19"/>
    <p:sldId id="273" r:id="rId20"/>
    <p:sldId id="276" r:id="rId21"/>
    <p:sldId id="275" r:id="rId22"/>
    <p:sldId id="267" r:id="rId23"/>
    <p:sldId id="277" r:id="rId24"/>
    <p:sldId id="26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2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04-Feb-20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57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7.pn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4419600"/>
            <a:ext cx="8382000" cy="2438400"/>
          </a:xfrm>
          <a:noFill/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n-US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GOOD</a:t>
            </a:r>
            <a:r>
              <a:rPr lang="en-US" sz="8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MORNING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9144000" cy="6857999"/>
            <a:chOff x="0" y="0"/>
            <a:chExt cx="9144000" cy="6857999"/>
          </a:xfrm>
        </p:grpSpPr>
        <p:pic>
          <p:nvPicPr>
            <p:cNvPr id="6" name="Picture 5" descr="graphics-flowers-531763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3999" cy="685799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52400" y="0"/>
              <a:ext cx="8991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9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WELCOME</a:t>
              </a:r>
              <a:endPara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20161001_221300.jpg"/>
          <p:cNvPicPr>
            <a:picLocks noChangeAspect="1"/>
          </p:cNvPicPr>
          <p:nvPr/>
        </p:nvPicPr>
        <p:blipFill>
          <a:blip r:embed="rId2" cstate="print"/>
          <a:srcRect t="26667" r="25926" b="37778"/>
          <a:stretch>
            <a:fillRect/>
          </a:stretch>
        </p:blipFill>
        <p:spPr>
          <a:xfrm>
            <a:off x="4038600" y="152400"/>
            <a:ext cx="4724400" cy="243840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6" descr="290131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800" y="4343400"/>
            <a:ext cx="7010400" cy="2514600"/>
          </a:xfrm>
          <a:prstGeom prst="rect">
            <a:avLst/>
          </a:prstGeom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Notched Right Arrow 5"/>
          <p:cNvSpPr/>
          <p:nvPr/>
        </p:nvSpPr>
        <p:spPr>
          <a:xfrm>
            <a:off x="2590800" y="914400"/>
            <a:ext cx="1371600" cy="685800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267200" y="2667000"/>
            <a:ext cx="419100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9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armer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" y="76200"/>
            <a:ext cx="1295400" cy="18620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4000" y="119152"/>
            <a:ext cx="762000" cy="18620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endParaRPr lang="en-US" sz="115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 descr="beautiful-bangladesh-paddy-fiel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733800" y="3276600"/>
            <a:ext cx="3733800" cy="2059813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96322"/>
            <a:ext cx="2057400" cy="186204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G</a:t>
            </a:r>
            <a:endParaRPr lang="en-US" sz="11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9800" y="76200"/>
            <a:ext cx="1143000" cy="1862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g</a:t>
            </a:r>
            <a:endParaRPr lang="en-US" sz="11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0200" y="76200"/>
            <a:ext cx="2819400" cy="186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11500" b="1" dirty="0">
                <a:latin typeface="Times New Roman" pitchFamily="18" charset="0"/>
                <a:cs typeface="Times New Roman" pitchFamily="18" charset="0"/>
              </a:rPr>
              <a:t>irl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733800" y="762000"/>
            <a:ext cx="1447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FB_IMG_14448124408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057400"/>
            <a:ext cx="2676524" cy="4648200"/>
          </a:xfrm>
          <a:prstGeom prst="rect">
            <a:avLst/>
          </a:prstGeom>
        </p:spPr>
      </p:pic>
      <p:pic>
        <p:nvPicPr>
          <p:cNvPr id="13" name="Picture 12" descr="20160121_1118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985260" y="3177540"/>
            <a:ext cx="4648200" cy="256032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76200"/>
            <a:ext cx="1371600" cy="186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52600" y="76200"/>
            <a:ext cx="1066800" cy="186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pic>
        <p:nvPicPr>
          <p:cNvPr id="4" name="Picture 3" descr="three_clus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2057400"/>
            <a:ext cx="8839200" cy="4648200"/>
          </a:xfrm>
          <a:prstGeom prst="rect">
            <a:avLst/>
          </a:prstGeom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TextBox 7"/>
          <p:cNvSpPr txBox="1"/>
          <p:nvPr/>
        </p:nvSpPr>
        <p:spPr>
          <a:xfrm>
            <a:off x="5181600" y="119152"/>
            <a:ext cx="2743200" cy="186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1500" b="1" dirty="0">
                <a:latin typeface="Times New Roman" pitchFamily="18" charset="0"/>
                <a:cs typeface="Times New Roman" pitchFamily="18" charset="0"/>
              </a:rPr>
              <a:t>ut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048000" y="685800"/>
            <a:ext cx="15240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76200"/>
            <a:ext cx="838200" cy="186204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0" y="76200"/>
            <a:ext cx="685800" cy="186204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sz="11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9600" y="76200"/>
            <a:ext cx="3733800" cy="186204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bn-BD" sz="11500" b="1" dirty="0">
                <a:latin typeface="Times New Roman" pitchFamily="18" charset="0"/>
                <a:cs typeface="Times New Roman" pitchFamily="18" charset="0"/>
              </a:rPr>
              <a:t>gloo</a:t>
            </a:r>
            <a:endParaRPr lang="en-US" sz="11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IMG_20161001_221343.jpg"/>
          <p:cNvPicPr>
            <a:picLocks noChangeAspect="1"/>
          </p:cNvPicPr>
          <p:nvPr/>
        </p:nvPicPr>
        <p:blipFill>
          <a:blip r:embed="rId2" cstate="print"/>
          <a:srcRect l="13978" t="25807" r="4480" b="30645"/>
          <a:stretch>
            <a:fillRect/>
          </a:stretch>
        </p:blipFill>
        <p:spPr>
          <a:xfrm>
            <a:off x="2057400" y="2137954"/>
            <a:ext cx="5105400" cy="334844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TextBox 7"/>
          <p:cNvSpPr txBox="1"/>
          <p:nvPr/>
        </p:nvSpPr>
        <p:spPr>
          <a:xfrm>
            <a:off x="3352800" y="5534561"/>
            <a:ext cx="2438400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gloo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2514600" y="762000"/>
            <a:ext cx="19050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8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r-si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2667000"/>
            <a:ext cx="8763000" cy="4038600"/>
          </a:xfrm>
          <a:prstGeom prst="rect">
            <a:avLst/>
          </a:prstGeom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TextBox 4"/>
          <p:cNvSpPr txBox="1"/>
          <p:nvPr/>
        </p:nvSpPr>
        <p:spPr>
          <a:xfrm>
            <a:off x="4572000" y="152400"/>
            <a:ext cx="3810000" cy="186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11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eep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152400"/>
            <a:ext cx="990600" cy="186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5000" y="195352"/>
            <a:ext cx="685800" cy="186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2819400" y="609600"/>
            <a:ext cx="1600200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161001_195208.jpg"/>
          <p:cNvPicPr>
            <a:picLocks noChangeAspect="1"/>
          </p:cNvPicPr>
          <p:nvPr/>
        </p:nvPicPr>
        <p:blipFill>
          <a:blip r:embed="rId2" cstate="print"/>
          <a:srcRect l="6667" t="6157" r="7500" b="15278"/>
          <a:stretch>
            <a:fillRect/>
          </a:stretch>
        </p:blipFill>
        <p:spPr>
          <a:xfrm>
            <a:off x="228600" y="1295400"/>
            <a:ext cx="8686800" cy="533400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6200" y="127337"/>
            <a:ext cx="89916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Open your book page no.5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152400"/>
            <a:ext cx="89916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Open your book page no.5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" y="1219200"/>
            <a:ext cx="8686800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Look, Listen and say in pair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2819400"/>
            <a:ext cx="434340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Ff - Farmer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8200" y="2819400"/>
            <a:ext cx="426720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Gg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- Girl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4318337"/>
            <a:ext cx="426720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Hh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- Hut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8200" y="4343400"/>
            <a:ext cx="426720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Ii - Igloo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0" y="5867400"/>
            <a:ext cx="304800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Jj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- Jeep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76200"/>
            <a:ext cx="8610600" cy="2123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BD" sz="6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Let’s learn another new words</a:t>
            </a:r>
            <a:endParaRPr lang="en-US" sz="6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2286000"/>
            <a:ext cx="5029200" cy="1015663"/>
            <a:chOff x="0" y="2286000"/>
            <a:chExt cx="5029200" cy="1015663"/>
          </a:xfrm>
          <a:solidFill>
            <a:schemeClr val="accent6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" name="TextBox 2"/>
            <p:cNvSpPr txBox="1"/>
            <p:nvPr/>
          </p:nvSpPr>
          <p:spPr>
            <a:xfrm>
              <a:off x="0" y="2286000"/>
              <a:ext cx="2667000" cy="1015663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bn-BD" sz="6000" b="1" dirty="0">
                  <a:latin typeface="Times New Roman" pitchFamily="18" charset="0"/>
                  <a:cs typeface="Times New Roman" pitchFamily="18" charset="0"/>
                </a:rPr>
                <a:t>F- Fish</a:t>
              </a:r>
              <a:endParaRPr lang="en-US" sz="6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9" name="Picture 8" descr="335462_5_o.jpg"/>
            <p:cNvPicPr>
              <a:picLocks noChangeAspect="1"/>
            </p:cNvPicPr>
            <p:nvPr/>
          </p:nvPicPr>
          <p:blipFill>
            <a:blip r:embed="rId2"/>
            <a:srcRect b="11111"/>
            <a:stretch>
              <a:fillRect/>
            </a:stretch>
          </p:blipFill>
          <p:spPr>
            <a:xfrm>
              <a:off x="2895600" y="2514600"/>
              <a:ext cx="2133600" cy="762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grpSp>
        <p:nvGrpSpPr>
          <p:cNvPr id="12" name="Group 11"/>
          <p:cNvGrpSpPr/>
          <p:nvPr/>
        </p:nvGrpSpPr>
        <p:grpSpPr>
          <a:xfrm>
            <a:off x="0" y="5562600"/>
            <a:ext cx="7086600" cy="1066800"/>
            <a:chOff x="0" y="5029200"/>
            <a:chExt cx="7086600" cy="1066800"/>
          </a:xfrm>
          <a:solidFill>
            <a:schemeClr val="accent3">
              <a:lumMod val="75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7" name="TextBox 6"/>
            <p:cNvSpPr txBox="1"/>
            <p:nvPr/>
          </p:nvSpPr>
          <p:spPr>
            <a:xfrm>
              <a:off x="0" y="5029200"/>
              <a:ext cx="4648200" cy="1015663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bn-BD" sz="6000" b="1" dirty="0">
                  <a:latin typeface="Times New Roman" pitchFamily="18" charset="0"/>
                  <a:cs typeface="Times New Roman" pitchFamily="18" charset="0"/>
                </a:rPr>
                <a:t>I – Ice-cream</a:t>
              </a:r>
              <a:endParaRPr lang="en-US" sz="6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1" name="Picture 10" descr="junk-food.jpg"/>
            <p:cNvPicPr>
              <a:picLocks noChangeAspect="1"/>
            </p:cNvPicPr>
            <p:nvPr/>
          </p:nvPicPr>
          <p:blipFill>
            <a:blip r:embed="rId3" cstate="print"/>
            <a:srcRect t="45556" r="66667"/>
            <a:stretch>
              <a:fillRect/>
            </a:stretch>
          </p:blipFill>
          <p:spPr>
            <a:xfrm>
              <a:off x="4800600" y="5105400"/>
              <a:ext cx="2286000" cy="9906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grpSp>
        <p:nvGrpSpPr>
          <p:cNvPr id="16" name="Group 15"/>
          <p:cNvGrpSpPr/>
          <p:nvPr/>
        </p:nvGrpSpPr>
        <p:grpSpPr>
          <a:xfrm>
            <a:off x="5486400" y="2286000"/>
            <a:ext cx="3657600" cy="1521464"/>
            <a:chOff x="5486400" y="2286000"/>
            <a:chExt cx="3657600" cy="1521464"/>
          </a:xfr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" name="TextBox 5"/>
            <p:cNvSpPr txBox="1"/>
            <p:nvPr/>
          </p:nvSpPr>
          <p:spPr>
            <a:xfrm>
              <a:off x="5486400" y="2590800"/>
              <a:ext cx="2438400" cy="1015663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bn-BD" sz="6000" b="1" dirty="0">
                  <a:latin typeface="Times New Roman" pitchFamily="18" charset="0"/>
                  <a:cs typeface="Times New Roman" pitchFamily="18" charset="0"/>
                </a:rPr>
                <a:t>J - Jug</a:t>
              </a:r>
              <a:endParaRPr lang="en-US" sz="6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" name="Picture 12" descr="BROC_JU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48285" y="2286000"/>
              <a:ext cx="1195715" cy="1521464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grpSp>
        <p:nvGrpSpPr>
          <p:cNvPr id="17" name="Group 16"/>
          <p:cNvGrpSpPr/>
          <p:nvPr/>
        </p:nvGrpSpPr>
        <p:grpSpPr>
          <a:xfrm>
            <a:off x="0" y="3251537"/>
            <a:ext cx="5257800" cy="1015663"/>
            <a:chOff x="0" y="3251537"/>
            <a:chExt cx="5257800" cy="1015663"/>
          </a:xfr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8" name="TextBox 7"/>
            <p:cNvSpPr txBox="1"/>
            <p:nvPr/>
          </p:nvSpPr>
          <p:spPr>
            <a:xfrm>
              <a:off x="0" y="3251537"/>
              <a:ext cx="2743200" cy="1015663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bn-BD" sz="6000" b="1" dirty="0">
                  <a:latin typeface="Times New Roman" pitchFamily="18" charset="0"/>
                  <a:cs typeface="Times New Roman" pitchFamily="18" charset="0"/>
                </a:rPr>
                <a:t>G- Gun</a:t>
              </a:r>
              <a:endParaRPr lang="en-US" sz="6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" name="Picture 13" descr="Gun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17853" y="3429000"/>
              <a:ext cx="2439947" cy="762000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grpSp>
        <p:nvGrpSpPr>
          <p:cNvPr id="18" name="Group 17"/>
          <p:cNvGrpSpPr/>
          <p:nvPr/>
        </p:nvGrpSpPr>
        <p:grpSpPr>
          <a:xfrm>
            <a:off x="0" y="4343400"/>
            <a:ext cx="4968240" cy="1143000"/>
            <a:chOff x="0" y="3987463"/>
            <a:chExt cx="4968240" cy="1143000"/>
          </a:xfrm>
          <a:solidFill>
            <a:schemeClr val="bg2">
              <a:lumMod val="50000"/>
            </a:schemeClr>
          </a:solidFill>
        </p:grpSpPr>
        <p:sp>
          <p:nvSpPr>
            <p:cNvPr id="5" name="TextBox 4"/>
            <p:cNvSpPr txBox="1"/>
            <p:nvPr/>
          </p:nvSpPr>
          <p:spPr>
            <a:xfrm>
              <a:off x="0" y="4114800"/>
              <a:ext cx="2819400" cy="1015663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bn-BD" sz="6000" b="1" dirty="0">
                  <a:latin typeface="Times New Roman" pitchFamily="18" charset="0"/>
                  <a:cs typeface="Times New Roman" pitchFamily="18" charset="0"/>
                </a:rPr>
                <a:t>H - Hen</a:t>
              </a:r>
              <a:endParaRPr lang="en-US" sz="6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5" name="Picture 14" descr="Hen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71800" y="3987463"/>
              <a:ext cx="1996440" cy="1117937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0"/>
            <a:ext cx="5181600" cy="1323439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Group 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6700" y="1600200"/>
            <a:ext cx="85344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Group-1: write 2 words of 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6700" y="2658070"/>
            <a:ext cx="8648700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Group-2: write 2 words of 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700" y="3733800"/>
            <a:ext cx="864870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Group-3: write 2 words of 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6700" y="4791670"/>
            <a:ext cx="8610600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Group-4: write 2 words of 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700" y="5867400"/>
            <a:ext cx="8610600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Group-5: write 2 words of J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95071"/>
            <a:ext cx="9144000" cy="1200329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Answer of Group work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6200" y="1371600"/>
            <a:ext cx="7848600" cy="1015663"/>
            <a:chOff x="76200" y="1371600"/>
            <a:chExt cx="7848600" cy="1015663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8" name="TextBox 7"/>
            <p:cNvSpPr txBox="1"/>
            <p:nvPr/>
          </p:nvSpPr>
          <p:spPr>
            <a:xfrm>
              <a:off x="2438400" y="1371600"/>
              <a:ext cx="5486400" cy="1015663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F- Farmer; Fish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6200" y="1524000"/>
              <a:ext cx="2286000" cy="769441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Group-1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6200" y="2438400"/>
            <a:ext cx="6858000" cy="1015663"/>
            <a:chOff x="76200" y="2438400"/>
            <a:chExt cx="6858000" cy="1015663"/>
          </a:xfrm>
          <a:solidFill>
            <a:schemeClr val="accent3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" name="TextBox 3"/>
            <p:cNvSpPr txBox="1"/>
            <p:nvPr/>
          </p:nvSpPr>
          <p:spPr>
            <a:xfrm>
              <a:off x="2438400" y="2438400"/>
              <a:ext cx="4495800" cy="1015663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G- Girl; Gun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200" y="2514600"/>
              <a:ext cx="2286000" cy="769441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Group-2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6200" y="3556337"/>
            <a:ext cx="7366000" cy="1015663"/>
            <a:chOff x="91912" y="3556337"/>
            <a:chExt cx="6606619" cy="1015663"/>
          </a:xfrm>
          <a:solidFill>
            <a:schemeClr val="accent4">
              <a:lumMod val="60000"/>
              <a:lumOff val="40000"/>
            </a:schemeClr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" name="TextBox 4"/>
            <p:cNvSpPr txBox="1"/>
            <p:nvPr/>
          </p:nvSpPr>
          <p:spPr>
            <a:xfrm>
              <a:off x="2278931" y="3556337"/>
              <a:ext cx="4419600" cy="1015663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H- Hut; Hen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1912" y="3733800"/>
              <a:ext cx="2118674" cy="769441"/>
            </a:xfrm>
            <a:prstGeom prst="rect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Group-3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6200" y="4648200"/>
            <a:ext cx="8991600" cy="1015663"/>
            <a:chOff x="76200" y="4648200"/>
            <a:chExt cx="8991600" cy="1015663"/>
          </a:xfrm>
        </p:grpSpPr>
        <p:sp>
          <p:nvSpPr>
            <p:cNvPr id="7" name="TextBox 6"/>
            <p:cNvSpPr txBox="1"/>
            <p:nvPr/>
          </p:nvSpPr>
          <p:spPr>
            <a:xfrm>
              <a:off x="2514600" y="4648200"/>
              <a:ext cx="6553200" cy="101566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I- Ice </a:t>
              </a:r>
              <a:r>
                <a:rPr lang="en-US" sz="6000" b="1" dirty="0" err="1">
                  <a:latin typeface="Times New Roman" pitchFamily="18" charset="0"/>
                  <a:cs typeface="Times New Roman" pitchFamily="18" charset="0"/>
                </a:rPr>
                <a:t>cmeam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; Igloo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200" y="4716959"/>
              <a:ext cx="2286000" cy="76944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Group-4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6200" y="5766137"/>
            <a:ext cx="7848600" cy="1015663"/>
            <a:chOff x="76200" y="5766137"/>
            <a:chExt cx="7848600" cy="1015663"/>
          </a:xfrm>
        </p:grpSpPr>
        <p:sp>
          <p:nvSpPr>
            <p:cNvPr id="6" name="TextBox 5"/>
            <p:cNvSpPr txBox="1"/>
            <p:nvPr/>
          </p:nvSpPr>
          <p:spPr>
            <a:xfrm>
              <a:off x="2514600" y="5766137"/>
              <a:ext cx="5410200" cy="101566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J- </a:t>
              </a:r>
              <a:r>
                <a:rPr lang="bn-BD" sz="6000" b="1" dirty="0">
                  <a:latin typeface="Times New Roman" pitchFamily="18" charset="0"/>
                  <a:cs typeface="Times New Roman" pitchFamily="18" charset="0"/>
                </a:rPr>
                <a:t>Jeep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; </a:t>
              </a:r>
              <a:r>
                <a:rPr lang="bn-BD" sz="6000" b="1" dirty="0">
                  <a:latin typeface="Times New Roman" pitchFamily="18" charset="0"/>
                  <a:cs typeface="Times New Roman" pitchFamily="18" charset="0"/>
                </a:rPr>
                <a:t>Jug</a:t>
              </a:r>
              <a:endParaRPr lang="en-US" sz="6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6200" y="5791200"/>
              <a:ext cx="2286000" cy="76944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Group-5</a:t>
              </a:r>
            </a:p>
          </p:txBody>
        </p:sp>
      </p:grp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66700" y="76200"/>
            <a:ext cx="8610600" cy="5560913"/>
            <a:chOff x="304800" y="235672"/>
            <a:chExt cx="8610600" cy="4148041"/>
          </a:xfrm>
        </p:grpSpPr>
        <p:sp>
          <p:nvSpPr>
            <p:cNvPr id="6" name="Rectangle 5"/>
            <p:cNvSpPr/>
            <p:nvPr/>
          </p:nvSpPr>
          <p:spPr>
            <a:xfrm>
              <a:off x="304800" y="235672"/>
              <a:ext cx="8587576" cy="879292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shade val="30000"/>
                    <a:satMod val="115000"/>
                  </a:schemeClr>
                </a:gs>
                <a:gs pos="50000">
                  <a:schemeClr val="accent1">
                    <a:lumMod val="20000"/>
                    <a:lumOff val="80000"/>
                    <a:shade val="67500"/>
                    <a:satMod val="115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6600" b="1" dirty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Teacher’s Introduction</a:t>
              </a:r>
              <a:endParaRPr lang="en-US" sz="66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" name="TextBox 4"/>
            <p:cNvSpPr txBox="1"/>
            <p:nvPr/>
          </p:nvSpPr>
          <p:spPr>
            <a:xfrm>
              <a:off x="304800" y="1445100"/>
              <a:ext cx="8610600" cy="293861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6600" b="1" dirty="0" err="1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Zannaton</a:t>
              </a:r>
              <a:r>
                <a:rPr lang="en-US" sz="6600" b="1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600" b="1" dirty="0" err="1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Nahar</a:t>
              </a:r>
              <a:endPara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4800" b="1" dirty="0">
                  <a:latin typeface="Times New Roman" pitchFamily="18" charset="0"/>
                  <a:cs typeface="Times New Roman" pitchFamily="18" charset="0"/>
                </a:rPr>
                <a:t>Head Teacher</a:t>
              </a:r>
            </a:p>
            <a:p>
              <a:r>
                <a:rPr lang="en-US" sz="3600" b="1">
                  <a:latin typeface="Times New Roman" pitchFamily="18" charset="0"/>
                  <a:cs typeface="Times New Roman" pitchFamily="18" charset="0"/>
                </a:rPr>
                <a:t>Teknogpara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Govt. Primary School</a:t>
              </a:r>
            </a:p>
            <a:p>
              <a:r>
                <a:rPr lang="en-US" sz="2800" b="1" dirty="0" err="1">
                  <a:latin typeface="Times New Roman" pitchFamily="18" charset="0"/>
                  <a:cs typeface="Times New Roman" pitchFamily="18" charset="0"/>
                </a:rPr>
                <a:t>Gazipur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Times New Roman" pitchFamily="18" charset="0"/>
                  <a:cs typeface="Times New Roman" pitchFamily="18" charset="0"/>
                </a:rPr>
                <a:t>citycorporation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800" b="1" dirty="0" err="1">
                  <a:latin typeface="Times New Roman" pitchFamily="18" charset="0"/>
                  <a:cs typeface="Times New Roman" pitchFamily="18" charset="0"/>
                </a:rPr>
                <a:t>Gazipur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Mobile-01768031223</a:t>
              </a:r>
            </a:p>
            <a:p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Mail-zannatonnahar@gmail.com</a:t>
              </a:r>
            </a:p>
          </p:txBody>
        </p:sp>
        <p:pic>
          <p:nvPicPr>
            <p:cNvPr id="8" name="Picture 7" descr="Zannatonnahar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96100" y="1217056"/>
              <a:ext cx="1996276" cy="1958372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25" name="Group 24"/>
          <p:cNvGrpSpPr/>
          <p:nvPr/>
        </p:nvGrpSpPr>
        <p:grpSpPr>
          <a:xfrm>
            <a:off x="100553" y="6248400"/>
            <a:ext cx="8866694" cy="553211"/>
            <a:chOff x="100553" y="6248400"/>
            <a:chExt cx="8866694" cy="553211"/>
          </a:xfrm>
        </p:grpSpPr>
        <p:grpSp>
          <p:nvGrpSpPr>
            <p:cNvPr id="9" name="Group 8"/>
            <p:cNvGrpSpPr/>
            <p:nvPr/>
          </p:nvGrpSpPr>
          <p:grpSpPr>
            <a:xfrm>
              <a:off x="100553" y="6248400"/>
              <a:ext cx="1652047" cy="553211"/>
              <a:chOff x="0" y="6304789"/>
              <a:chExt cx="1652047" cy="553211"/>
            </a:xfrm>
          </p:grpSpPr>
          <p:pic>
            <p:nvPicPr>
              <p:cNvPr id="3" name="Picture 2" descr="Sada Shapla-25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6304789"/>
                <a:ext cx="838199" cy="553211"/>
              </a:xfrm>
              <a:prstGeom prst="rect">
                <a:avLst/>
              </a:prstGeom>
            </p:spPr>
          </p:pic>
          <p:pic>
            <p:nvPicPr>
              <p:cNvPr id="4" name="Picture 3" descr="images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38200" y="6324600"/>
                <a:ext cx="813847" cy="533400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1905000" y="6248400"/>
              <a:ext cx="1652047" cy="553211"/>
              <a:chOff x="0" y="6304789"/>
              <a:chExt cx="1652047" cy="553211"/>
            </a:xfrm>
          </p:grpSpPr>
          <p:pic>
            <p:nvPicPr>
              <p:cNvPr id="14" name="Picture 13" descr="Sada Shapla-25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6304789"/>
                <a:ext cx="838199" cy="553211"/>
              </a:xfrm>
              <a:prstGeom prst="rect">
                <a:avLst/>
              </a:prstGeom>
            </p:spPr>
          </p:pic>
          <p:pic>
            <p:nvPicPr>
              <p:cNvPr id="15" name="Picture 14" descr="images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38200" y="6324600"/>
                <a:ext cx="813847" cy="533400"/>
              </a:xfrm>
              <a:prstGeom prst="rect">
                <a:avLst/>
              </a:prstGeom>
            </p:spPr>
          </p:pic>
        </p:grpSp>
        <p:grpSp>
          <p:nvGrpSpPr>
            <p:cNvPr id="16" name="Group 15"/>
            <p:cNvGrpSpPr/>
            <p:nvPr/>
          </p:nvGrpSpPr>
          <p:grpSpPr>
            <a:xfrm>
              <a:off x="3681953" y="6248400"/>
              <a:ext cx="1652047" cy="553211"/>
              <a:chOff x="0" y="6304789"/>
              <a:chExt cx="1652047" cy="553211"/>
            </a:xfrm>
          </p:grpSpPr>
          <p:pic>
            <p:nvPicPr>
              <p:cNvPr id="17" name="Picture 16" descr="Sada Shapla-25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6304789"/>
                <a:ext cx="838199" cy="553211"/>
              </a:xfrm>
              <a:prstGeom prst="rect">
                <a:avLst/>
              </a:prstGeom>
            </p:spPr>
          </p:pic>
          <p:pic>
            <p:nvPicPr>
              <p:cNvPr id="18" name="Picture 17" descr="images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38200" y="6324600"/>
                <a:ext cx="813847" cy="533400"/>
              </a:xfrm>
              <a:prstGeom prst="rect">
                <a:avLst/>
              </a:prstGeom>
            </p:spPr>
          </p:pic>
        </p:grpSp>
        <p:grpSp>
          <p:nvGrpSpPr>
            <p:cNvPr id="19" name="Group 18"/>
            <p:cNvGrpSpPr/>
            <p:nvPr/>
          </p:nvGrpSpPr>
          <p:grpSpPr>
            <a:xfrm>
              <a:off x="5510753" y="6248400"/>
              <a:ext cx="1652047" cy="553211"/>
              <a:chOff x="0" y="6304789"/>
              <a:chExt cx="1652047" cy="553211"/>
            </a:xfrm>
          </p:grpSpPr>
          <p:pic>
            <p:nvPicPr>
              <p:cNvPr id="20" name="Picture 19" descr="Sada Shapla-25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6304789"/>
                <a:ext cx="838199" cy="553211"/>
              </a:xfrm>
              <a:prstGeom prst="rect">
                <a:avLst/>
              </a:prstGeom>
            </p:spPr>
          </p:pic>
          <p:pic>
            <p:nvPicPr>
              <p:cNvPr id="21" name="Picture 20" descr="images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38200" y="6324600"/>
                <a:ext cx="813847" cy="533400"/>
              </a:xfrm>
              <a:prstGeom prst="rect">
                <a:avLst/>
              </a:prstGeom>
            </p:spPr>
          </p:pic>
        </p:grpSp>
        <p:grpSp>
          <p:nvGrpSpPr>
            <p:cNvPr id="22" name="Group 21"/>
            <p:cNvGrpSpPr/>
            <p:nvPr/>
          </p:nvGrpSpPr>
          <p:grpSpPr>
            <a:xfrm>
              <a:off x="7315200" y="6248400"/>
              <a:ext cx="1652047" cy="553211"/>
              <a:chOff x="0" y="6304789"/>
              <a:chExt cx="1652047" cy="553211"/>
            </a:xfrm>
          </p:grpSpPr>
          <p:pic>
            <p:nvPicPr>
              <p:cNvPr id="23" name="Picture 22" descr="Sada Shapla-25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0" y="6304789"/>
                <a:ext cx="838199" cy="553211"/>
              </a:xfrm>
              <a:prstGeom prst="rect">
                <a:avLst/>
              </a:prstGeom>
            </p:spPr>
          </p:pic>
          <p:pic>
            <p:nvPicPr>
              <p:cNvPr id="24" name="Picture 23" descr="images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838200" y="6324600"/>
                <a:ext cx="813847" cy="5334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>
    <p:whee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76200"/>
            <a:ext cx="5181600" cy="101566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Word meaning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76200" y="1219200"/>
            <a:ext cx="7162800" cy="1015663"/>
            <a:chOff x="76200" y="1219200"/>
            <a:chExt cx="7162800" cy="1015663"/>
          </a:xfrm>
        </p:grpSpPr>
        <p:sp>
          <p:nvSpPr>
            <p:cNvPr id="3" name="TextBox 2"/>
            <p:cNvSpPr txBox="1"/>
            <p:nvPr/>
          </p:nvSpPr>
          <p:spPr>
            <a:xfrm>
              <a:off x="76200" y="1219200"/>
              <a:ext cx="4953000" cy="101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Farmer – </a:t>
              </a:r>
              <a:r>
                <a:rPr lang="en-US" sz="6000" b="1" dirty="0" err="1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কৃষক</a:t>
              </a:r>
              <a:r>
                <a:rPr lang="bn-BD" sz="60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।</a:t>
              </a:r>
              <a:r>
                <a:rPr lang="en-US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pic>
          <p:nvPicPr>
            <p:cNvPr id="14" name="Picture 13" descr="2901314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9200" y="1219200"/>
              <a:ext cx="2209800" cy="861646"/>
            </a:xfrm>
            <a:prstGeom prst="rect">
              <a:avLst/>
            </a:prstGeom>
            <a:ln w="571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20" name="Group 19"/>
          <p:cNvGrpSpPr/>
          <p:nvPr/>
        </p:nvGrpSpPr>
        <p:grpSpPr>
          <a:xfrm>
            <a:off x="76200" y="2133600"/>
            <a:ext cx="4953000" cy="1295400"/>
            <a:chOff x="76200" y="2133600"/>
            <a:chExt cx="4953000" cy="1295400"/>
          </a:xfrm>
        </p:grpSpPr>
        <p:sp>
          <p:nvSpPr>
            <p:cNvPr id="5" name="TextBox 4"/>
            <p:cNvSpPr txBox="1"/>
            <p:nvPr/>
          </p:nvSpPr>
          <p:spPr>
            <a:xfrm>
              <a:off x="76200" y="2337137"/>
              <a:ext cx="4191000" cy="101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Girl- </a:t>
              </a:r>
              <a:r>
                <a:rPr lang="en-US" sz="6000" b="1" dirty="0" err="1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বালিকা</a:t>
              </a:r>
              <a:r>
                <a:rPr lang="bn-BD" sz="60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।</a:t>
              </a:r>
              <a:r>
                <a:rPr lang="en-US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pic>
          <p:nvPicPr>
            <p:cNvPr id="15" name="Picture 14" descr="13190125-Sparkling-clean-boy-and-girl-Stock-Vector-cartoon-children-kids.jpg"/>
            <p:cNvPicPr>
              <a:picLocks noChangeAspect="1"/>
            </p:cNvPicPr>
            <p:nvPr/>
          </p:nvPicPr>
          <p:blipFill>
            <a:blip r:embed="rId3" cstate="print"/>
            <a:srcRect l="3846" r="48077"/>
            <a:stretch>
              <a:fillRect/>
            </a:stretch>
          </p:blipFill>
          <p:spPr>
            <a:xfrm>
              <a:off x="4343400" y="2133600"/>
              <a:ext cx="685800" cy="129540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23" name="Group 22"/>
          <p:cNvGrpSpPr/>
          <p:nvPr/>
        </p:nvGrpSpPr>
        <p:grpSpPr>
          <a:xfrm>
            <a:off x="76200" y="4419600"/>
            <a:ext cx="8229600" cy="1168063"/>
            <a:chOff x="76200" y="4419600"/>
            <a:chExt cx="8229600" cy="1168063"/>
          </a:xfrm>
        </p:grpSpPr>
        <p:sp>
          <p:nvSpPr>
            <p:cNvPr id="9" name="TextBox 8"/>
            <p:cNvSpPr txBox="1"/>
            <p:nvPr/>
          </p:nvSpPr>
          <p:spPr>
            <a:xfrm>
              <a:off x="76200" y="4572000"/>
              <a:ext cx="5410200" cy="101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Igloo-</a:t>
              </a:r>
              <a:r>
                <a:rPr lang="bn-BD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bn-BD" sz="60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বরফের ঘর।</a:t>
              </a:r>
              <a:r>
                <a:rPr lang="en-US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pic>
          <p:nvPicPr>
            <p:cNvPr id="17" name="Picture 16" descr="IMG_20161001_221343.jpg"/>
            <p:cNvPicPr>
              <a:picLocks noChangeAspect="1"/>
            </p:cNvPicPr>
            <p:nvPr/>
          </p:nvPicPr>
          <p:blipFill>
            <a:blip r:embed="rId4" cstate="print"/>
            <a:srcRect l="13978" t="25807" r="4480" b="30645"/>
            <a:stretch>
              <a:fillRect/>
            </a:stretch>
          </p:blipFill>
          <p:spPr>
            <a:xfrm>
              <a:off x="5562600" y="4419600"/>
              <a:ext cx="2743200" cy="1163865"/>
            </a:xfrm>
            <a:prstGeom prst="rect">
              <a:avLst/>
            </a:prstGeom>
            <a:blipFill>
              <a:blip r:embed="rId5" cstate="print"/>
              <a:tile tx="0" ty="0" sx="100000" sy="100000" flip="none" algn="tl"/>
            </a:blipFill>
            <a:ln w="381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24" name="Group 23"/>
          <p:cNvGrpSpPr/>
          <p:nvPr/>
        </p:nvGrpSpPr>
        <p:grpSpPr>
          <a:xfrm>
            <a:off x="76200" y="5692588"/>
            <a:ext cx="7620000" cy="1038075"/>
            <a:chOff x="76200" y="5692588"/>
            <a:chExt cx="7620000" cy="1038075"/>
          </a:xfrm>
        </p:grpSpPr>
        <p:sp>
          <p:nvSpPr>
            <p:cNvPr id="11" name="TextBox 10"/>
            <p:cNvSpPr txBox="1"/>
            <p:nvPr/>
          </p:nvSpPr>
          <p:spPr>
            <a:xfrm>
              <a:off x="76200" y="5715000"/>
              <a:ext cx="5257800" cy="101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Jeep-</a:t>
              </a:r>
              <a:r>
                <a:rPr lang="bn-BD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bn-BD" sz="60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জিপ গাড়ি।</a:t>
              </a:r>
              <a:r>
                <a:rPr lang="en-US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pic>
          <p:nvPicPr>
            <p:cNvPr id="18" name="Picture 17" descr="car-side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86400" y="5692588"/>
              <a:ext cx="2209800" cy="936812"/>
            </a:xfrm>
            <a:prstGeom prst="rect">
              <a:avLst/>
            </a:prstGeom>
            <a:ln w="571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22" name="Group 21"/>
          <p:cNvGrpSpPr/>
          <p:nvPr/>
        </p:nvGrpSpPr>
        <p:grpSpPr>
          <a:xfrm>
            <a:off x="76200" y="3276600"/>
            <a:ext cx="7315200" cy="1244263"/>
            <a:chOff x="76200" y="3276600"/>
            <a:chExt cx="7315200" cy="1244263"/>
          </a:xfrm>
        </p:grpSpPr>
        <p:sp>
          <p:nvSpPr>
            <p:cNvPr id="7" name="TextBox 6"/>
            <p:cNvSpPr txBox="1"/>
            <p:nvPr/>
          </p:nvSpPr>
          <p:spPr>
            <a:xfrm>
              <a:off x="76200" y="3505200"/>
              <a:ext cx="4191000" cy="101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Hut-</a:t>
              </a:r>
              <a:r>
                <a:rPr lang="bn-BD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bn-BD" sz="60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rPr>
                <a:t>কুঁড়েঘর।</a:t>
              </a:r>
              <a:r>
                <a:rPr lang="en-US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pic>
          <p:nvPicPr>
            <p:cNvPr id="16" name="Picture 15" descr="three_cluster.jpg"/>
            <p:cNvPicPr>
              <a:picLocks noChangeAspect="1"/>
            </p:cNvPicPr>
            <p:nvPr/>
          </p:nvPicPr>
          <p:blipFill>
            <a:blip r:embed="rId7" cstate="print"/>
            <a:srcRect l="42408" t="17742" r="11791" b="16129"/>
            <a:stretch>
              <a:fillRect/>
            </a:stretch>
          </p:blipFill>
          <p:spPr>
            <a:xfrm>
              <a:off x="5715000" y="3276600"/>
              <a:ext cx="1676400" cy="1066799"/>
            </a:xfrm>
            <a:prstGeom prst="rect">
              <a:avLst/>
            </a:prstGeom>
            <a:ln w="571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21" name="Right Arrow 20"/>
            <p:cNvSpPr/>
            <p:nvPr/>
          </p:nvSpPr>
          <p:spPr>
            <a:xfrm>
              <a:off x="4267200" y="3733800"/>
              <a:ext cx="1371600" cy="457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76200"/>
            <a:ext cx="5562600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Individual 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524000"/>
            <a:ext cx="8001000" cy="378565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Write one word by using </a:t>
            </a:r>
          </a:p>
          <a:p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F, G, H, I, J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81200" y="76200"/>
            <a:ext cx="5105400" cy="13234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Evaluation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" y="1447800"/>
            <a:ext cx="6629400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 their name</a:t>
            </a:r>
            <a:r>
              <a:rPr lang="bn-BD" sz="4000" b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 in English</a:t>
            </a:r>
            <a:endParaRPr lang="en-US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76200" y="4572000"/>
            <a:ext cx="2971800" cy="2209801"/>
            <a:chOff x="76200" y="4572000"/>
            <a:chExt cx="2971800" cy="2209801"/>
          </a:xfrm>
        </p:grpSpPr>
        <p:pic>
          <p:nvPicPr>
            <p:cNvPr id="13" name="Picture 12" descr="junk-food.jpg"/>
            <p:cNvPicPr>
              <a:picLocks noChangeAspect="1"/>
            </p:cNvPicPr>
            <p:nvPr/>
          </p:nvPicPr>
          <p:blipFill>
            <a:blip r:embed="rId2" cstate="print"/>
            <a:srcRect l="9134" t="54267" r="69479"/>
            <a:stretch>
              <a:fillRect/>
            </a:stretch>
          </p:blipFill>
          <p:spPr>
            <a:xfrm>
              <a:off x="685800" y="4572001"/>
              <a:ext cx="2362200" cy="220980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16" name="TextBox 15"/>
            <p:cNvSpPr txBox="1"/>
            <p:nvPr/>
          </p:nvSpPr>
          <p:spPr>
            <a:xfrm>
              <a:off x="76200" y="4572000"/>
              <a:ext cx="609600" cy="83099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276600" y="4572000"/>
            <a:ext cx="2743200" cy="2209800"/>
            <a:chOff x="3276600" y="4572000"/>
            <a:chExt cx="2743200" cy="2209800"/>
          </a:xfrm>
        </p:grpSpPr>
        <p:pic>
          <p:nvPicPr>
            <p:cNvPr id="14" name="Picture 13" descr="three_cluster.jpg"/>
            <p:cNvPicPr>
              <a:picLocks noChangeAspect="1"/>
            </p:cNvPicPr>
            <p:nvPr/>
          </p:nvPicPr>
          <p:blipFill>
            <a:blip r:embed="rId3" cstate="print"/>
            <a:srcRect l="42408" t="17742" r="11791" b="16129"/>
            <a:stretch>
              <a:fillRect/>
            </a:stretch>
          </p:blipFill>
          <p:spPr>
            <a:xfrm>
              <a:off x="3886200" y="4572000"/>
              <a:ext cx="2133600" cy="2209800"/>
            </a:xfrm>
            <a:prstGeom prst="rect">
              <a:avLst/>
            </a:prstGeom>
            <a:ln w="571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17" name="TextBox 16"/>
            <p:cNvSpPr txBox="1"/>
            <p:nvPr/>
          </p:nvSpPr>
          <p:spPr>
            <a:xfrm>
              <a:off x="3276600" y="4572000"/>
              <a:ext cx="609600" cy="83099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172200" y="4572000"/>
            <a:ext cx="2819400" cy="2209800"/>
            <a:chOff x="6172200" y="4572000"/>
            <a:chExt cx="2819400" cy="2209800"/>
          </a:xfrm>
        </p:grpSpPr>
        <p:pic>
          <p:nvPicPr>
            <p:cNvPr id="15" name="Picture 14" descr="29013140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81800" y="4572000"/>
              <a:ext cx="2209800" cy="2209800"/>
            </a:xfrm>
            <a:prstGeom prst="rect">
              <a:avLst/>
            </a:prstGeom>
            <a:ln w="571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18" name="TextBox 17"/>
            <p:cNvSpPr txBox="1"/>
            <p:nvPr/>
          </p:nvSpPr>
          <p:spPr>
            <a:xfrm>
              <a:off x="6172200" y="4572000"/>
              <a:ext cx="609600" cy="83099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886200" y="2514600"/>
            <a:ext cx="3124200" cy="1524000"/>
            <a:chOff x="3886200" y="2514600"/>
            <a:chExt cx="3124200" cy="1524000"/>
          </a:xfrm>
        </p:grpSpPr>
        <p:pic>
          <p:nvPicPr>
            <p:cNvPr id="12" name="Picture 11" descr="car-sid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9600" y="2514600"/>
              <a:ext cx="2590800" cy="1524000"/>
            </a:xfrm>
            <a:prstGeom prst="rect">
              <a:avLst/>
            </a:prstGeom>
            <a:ln w="571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19" name="TextBox 18"/>
            <p:cNvSpPr txBox="1"/>
            <p:nvPr/>
          </p:nvSpPr>
          <p:spPr>
            <a:xfrm>
              <a:off x="3886200" y="2819400"/>
              <a:ext cx="609600" cy="83099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6200" y="2514600"/>
            <a:ext cx="3162300" cy="1600200"/>
            <a:chOff x="76200" y="2514600"/>
            <a:chExt cx="3162300" cy="1600200"/>
          </a:xfrm>
        </p:grpSpPr>
        <p:pic>
          <p:nvPicPr>
            <p:cNvPr id="10" name="Picture 9" descr="335462_5_o.jpg"/>
            <p:cNvPicPr>
              <a:picLocks noChangeAspect="1"/>
            </p:cNvPicPr>
            <p:nvPr/>
          </p:nvPicPr>
          <p:blipFill>
            <a:blip r:embed="rId6"/>
            <a:srcRect b="11111"/>
            <a:stretch>
              <a:fillRect/>
            </a:stretch>
          </p:blipFill>
          <p:spPr>
            <a:xfrm>
              <a:off x="685800" y="2514600"/>
              <a:ext cx="2552700" cy="160020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20" name="TextBox 19"/>
            <p:cNvSpPr txBox="1"/>
            <p:nvPr/>
          </p:nvSpPr>
          <p:spPr>
            <a:xfrm>
              <a:off x="76200" y="2514600"/>
              <a:ext cx="609600" cy="83099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781800" y="457200"/>
            <a:ext cx="2209800" cy="3657600"/>
            <a:chOff x="6781800" y="457200"/>
            <a:chExt cx="2209800" cy="3657600"/>
          </a:xfrm>
        </p:grpSpPr>
        <p:pic>
          <p:nvPicPr>
            <p:cNvPr id="11" name="Picture 10" descr="13190125-Sparkling-clean-boy-and-girl-Stock-Vector-cartoon-children-kids.jpg"/>
            <p:cNvPicPr>
              <a:picLocks noChangeAspect="1"/>
            </p:cNvPicPr>
            <p:nvPr/>
          </p:nvPicPr>
          <p:blipFill>
            <a:blip r:embed="rId7"/>
            <a:srcRect l="3846" r="48077"/>
            <a:stretch>
              <a:fillRect/>
            </a:stretch>
          </p:blipFill>
          <p:spPr>
            <a:xfrm>
              <a:off x="7391400" y="457200"/>
              <a:ext cx="1600200" cy="365760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21" name="TextBox 20"/>
            <p:cNvSpPr txBox="1"/>
            <p:nvPr/>
          </p:nvSpPr>
          <p:spPr>
            <a:xfrm>
              <a:off x="6781800" y="1676400"/>
              <a:ext cx="609600" cy="83099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304800"/>
            <a:ext cx="5486400" cy="132343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4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4">
                  <a:lumMod val="40000"/>
                  <a:lumOff val="6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BD" sz="8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Home work</a:t>
            </a:r>
            <a:endParaRPr lang="en-US" sz="8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438400"/>
            <a:ext cx="8610600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7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 two words by using F, G, H, I, J</a:t>
            </a:r>
            <a:endParaRPr lang="en-US" sz="7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 descr="graphics-flowers-205090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419600" y="5486400"/>
              <a:ext cx="4648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80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THANKS</a:t>
              </a:r>
              <a:endParaRPr lang="en-US" sz="8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76400"/>
            <a:ext cx="8382000" cy="46482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l"/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Class:Two</a:t>
            </a:r>
            <a:b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Subject: English</a:t>
            </a:r>
            <a:b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Unit:02</a:t>
            </a:r>
            <a:b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Lesson:4-6</a:t>
            </a:r>
            <a:b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Alphabet:F,G,H,I,J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b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Time..40 Min.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164068"/>
            <a:ext cx="6781800" cy="132343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4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4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Lesson identity</a:t>
            </a:r>
          </a:p>
        </p:txBody>
      </p:sp>
      <p:pic>
        <p:nvPicPr>
          <p:cNvPr id="4" name="Picture 3" descr="C:\Users\Dell\Desktop\Picture\cover_Class_Two_English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1748462"/>
            <a:ext cx="2590800" cy="320453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09600" y="228600"/>
            <a:ext cx="7848600" cy="5462052"/>
            <a:chOff x="609600" y="228600"/>
            <a:chExt cx="7848600" cy="5462052"/>
          </a:xfrm>
        </p:grpSpPr>
        <p:sp>
          <p:nvSpPr>
            <p:cNvPr id="3" name="Rectangle 2"/>
            <p:cNvSpPr/>
            <p:nvPr/>
          </p:nvSpPr>
          <p:spPr>
            <a:xfrm>
              <a:off x="1219200" y="228600"/>
              <a:ext cx="6629400" cy="101566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r>
                <a:rPr lang="en-US" sz="60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Learning outcomes</a:t>
              </a:r>
              <a:r>
                <a:rPr lang="en-US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b="1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09600" y="1905000"/>
              <a:ext cx="7848600" cy="378565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000" b="1" dirty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1.1.1.become familiar with English sounds by listening to common English words.</a:t>
              </a:r>
              <a:endParaRPr lang="en-US" sz="60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0432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043238"/>
                        <a:ext cx="914400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hee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166634" y="247158"/>
            <a:ext cx="8804609" cy="6152064"/>
            <a:chOff x="166634" y="247158"/>
            <a:chExt cx="8804609" cy="6152064"/>
          </a:xfrm>
        </p:grpSpPr>
        <p:pic>
          <p:nvPicPr>
            <p:cNvPr id="11" name="Picture 10" descr="vlcsnap-2017-07-11-18h08m14s54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595686">
              <a:off x="4883019" y="411675"/>
              <a:ext cx="1485900" cy="990600"/>
            </a:xfrm>
            <a:prstGeom prst="rect">
              <a:avLst/>
            </a:prstGeom>
          </p:spPr>
        </p:pic>
        <p:pic>
          <p:nvPicPr>
            <p:cNvPr id="2" name="Picture 1" descr="vlcsnap-2017-07-11-18h07m06s407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9143123">
              <a:off x="166634" y="409844"/>
              <a:ext cx="1514400" cy="1009600"/>
            </a:xfrm>
            <a:prstGeom prst="rect">
              <a:avLst/>
            </a:prstGeom>
          </p:spPr>
        </p:pic>
        <p:pic>
          <p:nvPicPr>
            <p:cNvPr id="3" name="Picture 2" descr="vlcsnap-2017-07-11-18h07m14s377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50982">
              <a:off x="1076052" y="1676769"/>
              <a:ext cx="1524000" cy="929066"/>
            </a:xfrm>
            <a:prstGeom prst="rect">
              <a:avLst/>
            </a:prstGeom>
          </p:spPr>
        </p:pic>
        <p:pic>
          <p:nvPicPr>
            <p:cNvPr id="4" name="Picture 3" descr="vlcsnap-2017-07-11-18h07m21s543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773759">
              <a:off x="1461653" y="348587"/>
              <a:ext cx="1524000" cy="990600"/>
            </a:xfrm>
            <a:prstGeom prst="rect">
              <a:avLst/>
            </a:prstGeom>
          </p:spPr>
        </p:pic>
        <p:pic>
          <p:nvPicPr>
            <p:cNvPr id="5" name="Picture 4" descr="vlcsnap-2017-07-11-18h07m28s786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20086029">
              <a:off x="2765488" y="362330"/>
              <a:ext cx="1527600" cy="1018400"/>
            </a:xfrm>
            <a:prstGeom prst="rect">
              <a:avLst/>
            </a:prstGeom>
          </p:spPr>
        </p:pic>
        <p:pic>
          <p:nvPicPr>
            <p:cNvPr id="6" name="Picture 5" descr="vlcsnap-2017-07-11-18h07m36s602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21114114">
              <a:off x="6767963" y="5408622"/>
              <a:ext cx="1485900" cy="990600"/>
            </a:xfrm>
            <a:prstGeom prst="rect">
              <a:avLst/>
            </a:prstGeom>
          </p:spPr>
        </p:pic>
        <p:pic>
          <p:nvPicPr>
            <p:cNvPr id="7" name="Picture 6" descr="vlcsnap-2017-07-11-18h07m44s801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69996">
              <a:off x="6264842" y="2401828"/>
              <a:ext cx="1485900" cy="990600"/>
            </a:xfrm>
            <a:prstGeom prst="rect">
              <a:avLst/>
            </a:prstGeom>
          </p:spPr>
        </p:pic>
        <p:pic>
          <p:nvPicPr>
            <p:cNvPr id="8" name="Picture 7" descr="vlcsnap-2017-07-11-18h07m52s183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19312745">
              <a:off x="7748749" y="247158"/>
              <a:ext cx="1143000" cy="990600"/>
            </a:xfrm>
            <a:prstGeom prst="rect">
              <a:avLst/>
            </a:prstGeom>
          </p:spPr>
        </p:pic>
        <p:pic>
          <p:nvPicPr>
            <p:cNvPr id="9" name="Picture 8" descr="vlcsnap-2017-07-11-18h07m59s713.pn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2228792">
              <a:off x="3499217" y="5385067"/>
              <a:ext cx="1485900" cy="914400"/>
            </a:xfrm>
            <a:prstGeom prst="rect">
              <a:avLst/>
            </a:prstGeom>
          </p:spPr>
        </p:pic>
        <p:pic>
          <p:nvPicPr>
            <p:cNvPr id="10" name="Picture 9" descr="vlcsnap-2017-07-11-18h08m06s650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19800706">
              <a:off x="1966227" y="3139565"/>
              <a:ext cx="1378800" cy="919200"/>
            </a:xfrm>
            <a:prstGeom prst="rect">
              <a:avLst/>
            </a:prstGeom>
          </p:spPr>
        </p:pic>
        <p:pic>
          <p:nvPicPr>
            <p:cNvPr id="12" name="Picture 11" descr="vlcsnap-2017-07-11-18h08m22s232.pn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17285392">
              <a:off x="6304245" y="554237"/>
              <a:ext cx="1485900" cy="990600"/>
            </a:xfrm>
            <a:prstGeom prst="rect">
              <a:avLst/>
            </a:prstGeom>
          </p:spPr>
        </p:pic>
        <p:pic>
          <p:nvPicPr>
            <p:cNvPr id="13" name="Picture 12" descr="vlcsnap-2017-07-11-18h08m30s418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1805752">
              <a:off x="7813843" y="1453988"/>
              <a:ext cx="1157400" cy="1000200"/>
            </a:xfrm>
            <a:prstGeom prst="rect">
              <a:avLst/>
            </a:prstGeom>
          </p:spPr>
        </p:pic>
        <p:pic>
          <p:nvPicPr>
            <p:cNvPr id="14" name="Picture 13" descr="vlcsnap-2017-07-11-18h08m38s450.pn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4664483">
              <a:off x="227282" y="2650379"/>
              <a:ext cx="1447800" cy="965200"/>
            </a:xfrm>
            <a:prstGeom prst="rect">
              <a:avLst/>
            </a:prstGeom>
          </p:spPr>
        </p:pic>
        <p:pic>
          <p:nvPicPr>
            <p:cNvPr id="15" name="Picture 14" descr="vlcsnap-2017-07-11-18h08m45s663.pn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1612308">
              <a:off x="4047251" y="1049106"/>
              <a:ext cx="1447800" cy="965200"/>
            </a:xfrm>
            <a:prstGeom prst="rect">
              <a:avLst/>
            </a:prstGeom>
          </p:spPr>
        </p:pic>
        <p:pic>
          <p:nvPicPr>
            <p:cNvPr id="16" name="Picture 15" descr="vlcsnap-2017-07-11-18h08m54s529.pn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35682" y="4623103"/>
              <a:ext cx="1431300" cy="954200"/>
            </a:xfrm>
            <a:prstGeom prst="rect">
              <a:avLst/>
            </a:prstGeom>
          </p:spPr>
        </p:pic>
        <p:pic>
          <p:nvPicPr>
            <p:cNvPr id="17" name="Picture 16" descr="vlcsnap-2017-07-11-18h09m02s507.pn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18106974">
              <a:off x="5708195" y="3877223"/>
              <a:ext cx="1485900" cy="990600"/>
            </a:xfrm>
            <a:prstGeom prst="rect">
              <a:avLst/>
            </a:prstGeom>
          </p:spPr>
        </p:pic>
        <p:pic>
          <p:nvPicPr>
            <p:cNvPr id="18" name="Picture 17" descr="vlcsnap-2017-07-11-18h09m10s069.png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19489030">
              <a:off x="4886293" y="2488341"/>
              <a:ext cx="1398000" cy="932000"/>
            </a:xfrm>
            <a:prstGeom prst="rect">
              <a:avLst/>
            </a:prstGeom>
          </p:spPr>
        </p:pic>
        <p:pic>
          <p:nvPicPr>
            <p:cNvPr id="19" name="Picture 18" descr="vlcsnap-2017-07-11-18h09m17s353.png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19241235">
              <a:off x="471552" y="5159211"/>
              <a:ext cx="1485900" cy="990600"/>
            </a:xfrm>
            <a:prstGeom prst="rect">
              <a:avLst/>
            </a:prstGeom>
          </p:spPr>
        </p:pic>
        <p:pic>
          <p:nvPicPr>
            <p:cNvPr id="20" name="Picture 19" descr="vlcsnap-2017-07-11-18h09m25s279.png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19006411">
              <a:off x="522153" y="4016540"/>
              <a:ext cx="1524000" cy="1016000"/>
            </a:xfrm>
            <a:prstGeom prst="rect">
              <a:avLst/>
            </a:prstGeom>
          </p:spPr>
        </p:pic>
        <p:pic>
          <p:nvPicPr>
            <p:cNvPr id="21" name="Picture 20" descr="vlcsnap-2017-07-11-18h09m33s530.png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 rot="2342371">
              <a:off x="7320115" y="4245949"/>
              <a:ext cx="1600200" cy="1066800"/>
            </a:xfrm>
            <a:prstGeom prst="rect">
              <a:avLst/>
            </a:prstGeom>
          </p:spPr>
        </p:pic>
        <p:pic>
          <p:nvPicPr>
            <p:cNvPr id="22" name="Picture 21" descr="vlcsnap-2017-07-11-18h09m41s251.png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 rot="20290145">
              <a:off x="7446109" y="3187463"/>
              <a:ext cx="1485900" cy="990600"/>
            </a:xfrm>
            <a:prstGeom prst="rect">
              <a:avLst/>
            </a:prstGeom>
          </p:spPr>
        </p:pic>
        <p:pic>
          <p:nvPicPr>
            <p:cNvPr id="23" name="Picture 22" descr="vlcsnap-2017-07-11-18h09m49s188.png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 rot="2342781">
              <a:off x="1832313" y="5359097"/>
              <a:ext cx="1371600" cy="914400"/>
            </a:xfrm>
            <a:prstGeom prst="rect">
              <a:avLst/>
            </a:prstGeom>
          </p:spPr>
        </p:pic>
        <p:pic>
          <p:nvPicPr>
            <p:cNvPr id="24" name="Picture 23" descr="vlcsnap-2017-07-11-18h09m57s229.png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 rot="17768894">
              <a:off x="2565502" y="1656204"/>
              <a:ext cx="1524000" cy="1016000"/>
            </a:xfrm>
            <a:prstGeom prst="rect">
              <a:avLst/>
            </a:prstGeom>
          </p:spPr>
        </p:pic>
        <p:pic>
          <p:nvPicPr>
            <p:cNvPr id="25" name="Picture 24" descr="vlcsnap-2017-07-11-18h10m04s486.png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 rot="2203826">
              <a:off x="3674991" y="2516701"/>
              <a:ext cx="1485900" cy="990600"/>
            </a:xfrm>
            <a:prstGeom prst="rect">
              <a:avLst/>
            </a:prstGeom>
          </p:spPr>
        </p:pic>
        <p:pic>
          <p:nvPicPr>
            <p:cNvPr id="26" name="Picture 25" descr="vlcsnap-2017-07-11-18h10m11s904.png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 rot="1784405">
              <a:off x="5285697" y="5287057"/>
              <a:ext cx="1600200" cy="1066800"/>
            </a:xfrm>
            <a:prstGeom prst="rect">
              <a:avLst/>
            </a:prstGeom>
          </p:spPr>
        </p:pic>
        <p:pic>
          <p:nvPicPr>
            <p:cNvPr id="27" name="Picture 26" descr="vlcsnap-2017-07-11-18h10m21s298.png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 rot="2282968">
              <a:off x="3829843" y="4019292"/>
              <a:ext cx="1524000" cy="101600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lcsnap-2017-07-11-18h07m44s8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69996">
            <a:off x="6075172" y="3184769"/>
            <a:ext cx="2732062" cy="1821375"/>
          </a:xfrm>
          <a:prstGeom prst="rect">
            <a:avLst/>
          </a:prstGeom>
        </p:spPr>
      </p:pic>
      <p:pic>
        <p:nvPicPr>
          <p:cNvPr id="3" name="Picture 2" descr="vlcsnap-2017-07-11-18h08m14s54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595686">
            <a:off x="1651239" y="683140"/>
            <a:ext cx="2408140" cy="1605426"/>
          </a:xfrm>
          <a:prstGeom prst="rect">
            <a:avLst/>
          </a:prstGeom>
        </p:spPr>
      </p:pic>
      <p:pic>
        <p:nvPicPr>
          <p:cNvPr id="4" name="Picture 3" descr="vlcsnap-2017-07-11-18h07m52s18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312745">
            <a:off x="4824983" y="762155"/>
            <a:ext cx="2393301" cy="1646518"/>
          </a:xfrm>
          <a:prstGeom prst="rect">
            <a:avLst/>
          </a:prstGeom>
        </p:spPr>
      </p:pic>
      <p:pic>
        <p:nvPicPr>
          <p:cNvPr id="5" name="Picture 4" descr="vlcsnap-2017-07-11-18h07m59s71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8050">
            <a:off x="3141889" y="4350543"/>
            <a:ext cx="2828355" cy="1740526"/>
          </a:xfrm>
          <a:prstGeom prst="rect">
            <a:avLst/>
          </a:prstGeom>
        </p:spPr>
      </p:pic>
      <p:pic>
        <p:nvPicPr>
          <p:cNvPr id="6" name="Picture 5" descr="vlcsnap-2017-07-11-18h08m06s65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800706">
            <a:off x="490173" y="2977147"/>
            <a:ext cx="2624357" cy="1749571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81000" y="228600"/>
            <a:ext cx="8382000" cy="5334000"/>
            <a:chOff x="381000" y="228600"/>
            <a:chExt cx="8382000" cy="5334000"/>
          </a:xfrm>
        </p:grpSpPr>
        <p:sp>
          <p:nvSpPr>
            <p:cNvPr id="2" name="TextBox 1"/>
            <p:cNvSpPr txBox="1"/>
            <p:nvPr/>
          </p:nvSpPr>
          <p:spPr>
            <a:xfrm>
              <a:off x="1371600" y="228600"/>
              <a:ext cx="6477000" cy="1015663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40000"/>
                    <a:lumOff val="60000"/>
                    <a:shade val="30000"/>
                    <a:satMod val="115000"/>
                  </a:schemeClr>
                </a:gs>
                <a:gs pos="50000">
                  <a:schemeClr val="accent5">
                    <a:lumMod val="40000"/>
                    <a:lumOff val="60000"/>
                    <a:shade val="67500"/>
                    <a:satMod val="115000"/>
                  </a:schemeClr>
                </a:gs>
                <a:gs pos="100000">
                  <a:schemeClr val="accent5">
                    <a:lumMod val="40000"/>
                    <a:lumOff val="60000"/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Lesson declaration</a:t>
              </a:r>
            </a:p>
          </p:txBody>
        </p:sp>
        <p:sp>
          <p:nvSpPr>
            <p:cNvPr id="4" name="Title 1"/>
            <p:cNvSpPr txBox="1">
              <a:spLocks/>
            </p:cNvSpPr>
            <p:nvPr/>
          </p:nvSpPr>
          <p:spPr>
            <a:xfrm>
              <a:off x="381000" y="1676400"/>
              <a:ext cx="8382000" cy="38862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Unit:02</a:t>
              </a:r>
              <a:b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</a:b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Lesson:4-6</a:t>
              </a:r>
              <a:b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</a:b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(</a:t>
              </a:r>
              <a:r>
                <a:rPr kumimoji="0" lang="en-US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Alphabet:F,G,H,I,J</a:t>
              </a: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.)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6000" b="1" dirty="0">
                  <a:solidFill>
                    <a:srgbClr val="00206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Page no.:05</a:t>
              </a:r>
              <a:b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</a:b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autiful-bangladesh-paddy-fiel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1" y="152400"/>
            <a:ext cx="8763000" cy="655320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311</Words>
  <Application>Microsoft Office PowerPoint</Application>
  <PresentationFormat>On-screen Show (4:3)</PresentationFormat>
  <Paragraphs>83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NikoshBAN</vt:lpstr>
      <vt:lpstr>Times New Roman</vt:lpstr>
      <vt:lpstr>Office Theme</vt:lpstr>
      <vt:lpstr>Packager Shell Object</vt:lpstr>
      <vt:lpstr>GOOD MORNING</vt:lpstr>
      <vt:lpstr>PowerPoint Presentation</vt:lpstr>
      <vt:lpstr>Class:Two Subject: English Unit:02 Lesson:4-6 (Alphabet:F,G,H,I,J.) Time..40 Min.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MORNING</dc:title>
  <dc:creator>SARAH</dc:creator>
  <cp:lastModifiedBy>User</cp:lastModifiedBy>
  <cp:revision>125</cp:revision>
  <dcterms:created xsi:type="dcterms:W3CDTF">2006-08-16T00:00:00Z</dcterms:created>
  <dcterms:modified xsi:type="dcterms:W3CDTF">2020-02-04T04:32:16Z</dcterms:modified>
</cp:coreProperties>
</file>