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82" r:id="rId3"/>
    <p:sldId id="274" r:id="rId4"/>
    <p:sldId id="272" r:id="rId5"/>
    <p:sldId id="269" r:id="rId6"/>
    <p:sldId id="268" r:id="rId7"/>
    <p:sldId id="279" r:id="rId8"/>
    <p:sldId id="263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99CCFF"/>
    <a:srgbClr val="B8D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941" autoAdjust="0"/>
    <p:restoredTop sz="80610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B66A-E459-40B1-AD74-91DE6E21CC9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E1CF-8877-445C-91DC-ED128D979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4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১।চিত্রে কী দেখছ ? ২।ইনহেলার সাধারণত কোন রোগ হলে ব্যবহার করা হয় ?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তোমরা ঠিক ধরেছ - আজ আমরা পড়ব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এ্যাজমা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।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ক্ষেত্রে শিক্ষক শিক্ষার্থীদের সহায়তা করতে পারেন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8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7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প্রয়োজনবোধে আরো ছোট ছোট প্রশ্ন করতে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69F1-9122-4A87-95BD-784C410EB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9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726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21257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0192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59584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8301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5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4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5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4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5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gif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4.jp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jpg"/><Relationship Id="rId5" Type="http://schemas.openxmlformats.org/officeDocument/2006/relationships/image" Target="../media/image28.jpeg"/><Relationship Id="rId15" Type="http://schemas.openxmlformats.org/officeDocument/2006/relationships/image" Target="../media/image36.jpg"/><Relationship Id="rId10" Type="http://schemas.openxmlformats.org/officeDocument/2006/relationships/image" Target="../media/image7.gif"/><Relationship Id="rId4" Type="http://schemas.openxmlformats.org/officeDocument/2006/relationships/image" Target="../media/image27.jpeg"/><Relationship Id="rId9" Type="http://schemas.openxmlformats.org/officeDocument/2006/relationships/image" Target="../media/image31.jpg"/><Relationship Id="rId1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6324601"/>
            <a:ext cx="16764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৩০-১০-২০১৪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1"/>
            <a:ext cx="1752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4648200"/>
            <a:ext cx="3124200" cy="1028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>
                  <a:noFill/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>
                <a:noFill/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" y="4010526"/>
            <a:ext cx="1405872" cy="1933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4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 of pneumon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1295400" cy="3651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30-102014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483" y="2923413"/>
            <a:ext cx="4492472" cy="13461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749969"/>
            <a:ext cx="4038600" cy="510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0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89035" y="3543301"/>
            <a:ext cx="3200400" cy="22109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পদ মল্লিক</a:t>
            </a:r>
          </a:p>
          <a:p>
            <a:pPr algn="ctr">
              <a:defRPr/>
            </a:pPr>
            <a:r>
              <a:rPr lang="en-US" sz="135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135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(বিজ্ঞান) </a:t>
            </a:r>
          </a:p>
          <a:p>
            <a:pPr algn="ctr">
              <a:defRPr/>
            </a:pPr>
            <a:r>
              <a:rPr lang="bn-BD" sz="135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 এসসি-বি, এড</a:t>
            </a:r>
          </a:p>
          <a:p>
            <a:pPr algn="ctr">
              <a:defRPr/>
            </a:pPr>
            <a:r>
              <a:rPr lang="bn-BD" sz="135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রামভদ্রপুর আর,এম উচ্চ বিদ্যালয়</a:t>
            </a:r>
            <a:endParaRPr lang="en-US" sz="135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135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ভেদরগঞ্জ, শরীয়তপুর ।</a:t>
            </a:r>
          </a:p>
          <a:p>
            <a:pPr algn="ctr">
              <a:defRPr/>
            </a:pPr>
            <a:r>
              <a:rPr lang="bn-BD" sz="135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135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bishnumallikocean@gmail.com</a:t>
            </a:r>
            <a:endParaRPr lang="bn-BD" sz="135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3" y="1082278"/>
            <a:ext cx="6857999" cy="5179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7" y="1553765"/>
            <a:ext cx="1790076" cy="167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496050" y="1707357"/>
            <a:ext cx="0" cy="4121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38950" y="2393156"/>
            <a:ext cx="2228850" cy="211455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2400" b="1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7</a:t>
            </a:r>
            <a:r>
              <a:rPr lang="en-US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algn="ctr"/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 : ৪</a:t>
            </a:r>
            <a:r>
              <a:rPr lang="en-US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b="1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0676"/>
            <a:ext cx="6248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143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563" r="8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3387"/>
          <a:stretch/>
        </p:blipFill>
        <p:spPr bwMode="auto">
          <a:xfrm>
            <a:off x="1807959" y="1477626"/>
            <a:ext cx="1646456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5568" y="5211157"/>
            <a:ext cx="553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রোগ এ্যাজমা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986" y="323413"/>
            <a:ext cx="26238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442" y="235870"/>
            <a:ext cx="80210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ইনহেলার সাধারণত কোন রোগ হলে ব্যবহার করা হয়?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099" y="235870"/>
            <a:ext cx="51254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রোগ দেহের কোন তন্ত্রের রোগ?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22" y="1914127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499" y="3082838"/>
            <a:ext cx="601378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সৃষ্টি হওয়ার কারণ বর্ণনা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884" y="337848"/>
            <a:ext cx="2895600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7104" y="330407"/>
            <a:ext cx="17751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499" y="4001037"/>
            <a:ext cx="6751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রোগের লক্ষণ সনাক্ত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438" y="4849085"/>
            <a:ext cx="74325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এ্যাজমা রোগের প্রতিকারের কৌশল ব্যাখ্যা করতে পারবে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content.presentermedia.com/files/animsp/00010000/10077/pages_tearing_off_calendar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53" y="76340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9374" y="552533"/>
            <a:ext cx="26309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496" y="5594398"/>
            <a:ext cx="4219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ছেলেটি কাশি বা হাঁচি দিচ্ছে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603" y="584617"/>
            <a:ext cx="57184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সর্দি,কাশি হাঁচি কী কারণে হতে পারে ?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9" y="1409734"/>
            <a:ext cx="6046793" cy="3935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8959" y="540067"/>
            <a:ext cx="33819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8222" y="2439045"/>
            <a:ext cx="1260406" cy="419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20755" y="5594399"/>
            <a:ext cx="3868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 সর্দি,কাশি ও হাঁচি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25" y="569717"/>
            <a:ext cx="993006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দীর্ঘদিনের সর্দি ,কাশি ও হাঁচি থাকলে কী ধরণের সমস্যা হতে 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126" y="5567303"/>
            <a:ext cx="37158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এ্যাজমার সৃষ্টি হতে পারে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857" y="582183"/>
            <a:ext cx="422010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এ্যাজমা কিভাবে সৃষ্টি হয়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57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11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8" y="5749374"/>
            <a:ext cx="381553" cy="4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5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1" y="1218419"/>
            <a:ext cx="2070287" cy="13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1" y="4899465"/>
            <a:ext cx="1817285" cy="13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aimages.prothom-alo.com/contents/cache/images/300x0x1/uploads/media/2013/10/01/5249d6990b00d-Untitled-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92" y="2799133"/>
            <a:ext cx="2450243" cy="16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90" y="1112563"/>
            <a:ext cx="1300977" cy="1679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1" y="4729506"/>
            <a:ext cx="1438757" cy="1778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7" y="2919715"/>
            <a:ext cx="1331421" cy="1595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133" y="446665"/>
            <a:ext cx="10190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4962" y="377843"/>
            <a:ext cx="28533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 এলার্জী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5" y="4901023"/>
            <a:ext cx="2070287" cy="13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50" y="2902411"/>
            <a:ext cx="1993252" cy="14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d30fl32nd2baj9.cloudfront.net/bangla-media/2013/04/08/7.jpg/ALTERNATES/w640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5" y="1284437"/>
            <a:ext cx="2070287" cy="12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85660" y="318878"/>
            <a:ext cx="75077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3133" y="446665"/>
            <a:ext cx="10190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4962" y="377843"/>
            <a:ext cx="28533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অন্যান্যতে এলার্জী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1" y="1141367"/>
            <a:ext cx="1322463" cy="16217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63" y="2873051"/>
            <a:ext cx="1286883" cy="1598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37" y="4725101"/>
            <a:ext cx="1328028" cy="1631249"/>
          </a:xfrm>
          <a:prstGeom prst="rect">
            <a:avLst/>
          </a:prstGeom>
        </p:spPr>
      </p:pic>
      <p:pic>
        <p:nvPicPr>
          <p:cNvPr id="39" name="Picture 6" descr="C:\Users\User\Desktop\Respirato\pollen_flow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94" y="993486"/>
            <a:ext cx="2309005" cy="17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cdn3.thedhakatimes.com/wp-content/uploads/2014/03/air-pollution-2-600x4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8" b="7854"/>
          <a:stretch/>
        </p:blipFill>
        <p:spPr bwMode="auto">
          <a:xfrm>
            <a:off x="5844395" y="2873051"/>
            <a:ext cx="2309005" cy="15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i-exc.ccm2.net/iex/1000/1423196085/78342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6" r="23012"/>
          <a:stretch/>
        </p:blipFill>
        <p:spPr bwMode="auto">
          <a:xfrm>
            <a:off x="5844395" y="4725101"/>
            <a:ext cx="2309005" cy="15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46751" y="336738"/>
            <a:ext cx="103420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ছাড়াও আর কিসে কিসে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2370" y="345887"/>
            <a:ext cx="95640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রেণু,ধোয়া ,ধুলাবালি 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0" y="2195382"/>
            <a:ext cx="2724624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882189" y="3320716"/>
            <a:ext cx="522285" cy="304800"/>
          </a:xfrm>
          <a:prstGeom prst="rect">
            <a:avLst/>
          </a:prstGeom>
          <a:solidFill>
            <a:srgbClr val="B8D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87515" y="4137828"/>
            <a:ext cx="2716959" cy="333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6" descr="C:\Users\User\Desktop\Respirato\pollen_flow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32" y="955275"/>
            <a:ext cx="2109120" cy="15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cdn3.thedhakatimes.com/wp-content/uploads/2014/03/air-pollution-2-600x44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8" b="7854"/>
          <a:stretch/>
        </p:blipFill>
        <p:spPr bwMode="auto">
          <a:xfrm>
            <a:off x="7889233" y="2823411"/>
            <a:ext cx="2109121" cy="14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-exc.ccm2.net/iex/1000/1423196085/78342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6" r="23012"/>
          <a:stretch/>
        </p:blipFill>
        <p:spPr bwMode="auto">
          <a:xfrm>
            <a:off x="7889233" y="4671656"/>
            <a:ext cx="2109121" cy="14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203158" y="304397"/>
            <a:ext cx="9785683" cy="646331"/>
          </a:xfrm>
          <a:prstGeom prst="rect">
            <a:avLst/>
          </a:prstGeom>
          <a:solidFill>
            <a:srgbClr val="CBF8F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সৃষ্টিকারী এই উপাদানগুলোই মানুষের এ্যাজমা সৃষ্টির কারণ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01" y="1191037"/>
            <a:ext cx="1891068" cy="1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1" y="4846711"/>
            <a:ext cx="1659968" cy="12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paimages.prothom-alo.com/contents/cache/images/300x0x1/uploads/media/2013/10/01/5249d6990b00d-Untitled-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81" y="2773095"/>
            <a:ext cx="2238133" cy="1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newsexpressbd.com/wp-content/uploads/2014/12/134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4" y="4849311"/>
            <a:ext cx="1891068" cy="1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genesisblogs.com/wp-content/uploads/2014/08/hil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39" y="2860957"/>
            <a:ext cx="1820702" cy="13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d30fl32nd2baj9.cloudfront.net/bangla-media/2013/04/08/7.jpg/ALTERNATES/w640/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4" y="1227009"/>
            <a:ext cx="1891068" cy="11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" y="2586387"/>
            <a:ext cx="1371600" cy="11906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507958" y="3320716"/>
            <a:ext cx="3376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34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16" grpId="1" animBg="1"/>
      <p:bldP spid="16" grpId="2" animBg="1"/>
      <p:bldP spid="21" grpId="0" animBg="1"/>
      <p:bldP spid="21" grpId="1" animBg="1"/>
      <p:bldP spid="34" grpId="0" animBg="1"/>
      <p:bldP spid="34" grpId="1" animBg="1"/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117" y="1245763"/>
            <a:ext cx="2683042" cy="919401"/>
          </a:xfrm>
          <a:prstGeom prst="round2DiagRect">
            <a:avLst/>
          </a:prstGeom>
          <a:solidFill>
            <a:srgbClr val="CBF8F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4422" y="1243799"/>
            <a:ext cx="14437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4038" y="3384575"/>
            <a:ext cx="47163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এ্যাজমা সৃষ্টির কারণ লিখ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2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fld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54227"/>
            <a:ext cx="2438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399" y="732710"/>
            <a:ext cx="18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৮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863" y="1450249"/>
            <a:ext cx="1106504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 ও খ দল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শ্রেণিতে একজনের হঠাৎ শ্বাসকষ্ট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–তোমরা সেক্ষেত্রে কী কী পদক্ষেপ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নিবে চার্ট আকারে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পোষ্টার পেপারে লিখ 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190777"/>
            <a:ext cx="1106504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 , ঘ ও ঙ দল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স্কুলের শিক্ষার্থীদের এ্যাজমা রোগ প্রতিকার ও প্রতিরোধ –বিষয়ে ২ মিনিটের একটি নাটিকা তৈরি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1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907" y="393031"/>
            <a:ext cx="194353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63507" y="3715332"/>
            <a:ext cx="7696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.চিত্রের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কারণগুলোর জন্য দায়ী রোগটির লক্ষণ কোনটি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01516" y="4651277"/>
            <a:ext cx="256746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হঠাৎ শ্বাসকষ্ট বাড়া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23195" y="4667641"/>
            <a:ext cx="202276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জ্বর থাকে না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57656" y="4684315"/>
            <a:ext cx="2743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কখনও বমি হয়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029200" y="5312948"/>
            <a:ext cx="2819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81200" y="5993716"/>
            <a:ext cx="97971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16584" y="6004178"/>
            <a:ext cx="11266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II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58922" y="5959685"/>
            <a:ext cx="14695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  , II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48600" y="6004178"/>
            <a:ext cx="1981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 ,II ,III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4120" y="407581"/>
            <a:ext cx="4719173" cy="3029697"/>
            <a:chOff x="3982468" y="689811"/>
            <a:chExt cx="4719173" cy="3029697"/>
          </a:xfrm>
        </p:grpSpPr>
        <p:pic>
          <p:nvPicPr>
            <p:cNvPr id="92" name="Picture 2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683" y="860286"/>
              <a:ext cx="2282050" cy="16851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45960" y="2367115"/>
              <a:ext cx="1380485" cy="93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C:\Users\User\Desktop\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8" r="11370" b="11373"/>
            <a:stretch/>
          </p:blipFill>
          <p:spPr bwMode="auto">
            <a:xfrm>
              <a:off x="7234990" y="1532346"/>
              <a:ext cx="1219200" cy="11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6" descr="C:\Users\User\Desktop\Respirato\pollen_flow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609" y="2367115"/>
              <a:ext cx="1684531" cy="135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7" descr="C:\Users\User\Desktop\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33" y="1515052"/>
              <a:ext cx="1797267" cy="1625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Oval 96"/>
            <p:cNvSpPr/>
            <p:nvPr/>
          </p:nvSpPr>
          <p:spPr>
            <a:xfrm>
              <a:off x="3982468" y="689811"/>
              <a:ext cx="4719173" cy="3008969"/>
            </a:xfrm>
            <a:prstGeom prst="ellipse">
              <a:avLst/>
            </a:prstGeom>
            <a:noFill/>
            <a:ln w="69850" cmpd="thickThin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848600" y="5993716"/>
            <a:ext cx="1981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I ,II ,III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6" descr="http://www.deleuksteanimaties.nl/files/animaties/roken/roken-2313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7288" flipV="1">
            <a:off x="7564384" y="2022620"/>
            <a:ext cx="766306" cy="6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38" y="2041967"/>
            <a:ext cx="2642625" cy="18800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90404" y="2362276"/>
            <a:ext cx="929645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4341" y="2362276"/>
            <a:ext cx="929645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5497" y="4494220"/>
            <a:ext cx="929645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4341" y="4494220"/>
            <a:ext cx="929645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http://content.presentermedia.com/files/animsp/00010000/10077/pages_tearing_off_calendar_md_wm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72" y="1505164"/>
            <a:ext cx="1434984" cy="15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206786" y="2815954"/>
            <a:ext cx="861886" cy="419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298729" y="689943"/>
            <a:ext cx="5951621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হাঁপানী রোগের কারণ কী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38" y="4309641"/>
            <a:ext cx="2627522" cy="18439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36" y="4336666"/>
            <a:ext cx="2637120" cy="181695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63736" y="1948668"/>
            <a:ext cx="1586614" cy="1973306"/>
            <a:chOff x="7572016" y="2199835"/>
            <a:chExt cx="1586614" cy="1973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016" y="2273829"/>
              <a:ext cx="1543050" cy="1899312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7629040" y="2199835"/>
              <a:ext cx="1529590" cy="1058912"/>
            </a:xfrm>
            <a:custGeom>
              <a:avLst/>
              <a:gdLst>
                <a:gd name="connsiteX0" fmla="*/ 113548 w 1429001"/>
                <a:gd name="connsiteY0" fmla="*/ 529389 h 914400"/>
                <a:gd name="connsiteX1" fmla="*/ 145632 w 1429001"/>
                <a:gd name="connsiteY1" fmla="*/ 609600 h 914400"/>
                <a:gd name="connsiteX2" fmla="*/ 161674 w 1429001"/>
                <a:gd name="connsiteY2" fmla="*/ 657726 h 914400"/>
                <a:gd name="connsiteX3" fmla="*/ 193759 w 1429001"/>
                <a:gd name="connsiteY3" fmla="*/ 689810 h 914400"/>
                <a:gd name="connsiteX4" fmla="*/ 209801 w 1429001"/>
                <a:gd name="connsiteY4" fmla="*/ 737937 h 914400"/>
                <a:gd name="connsiteX5" fmla="*/ 225843 w 1429001"/>
                <a:gd name="connsiteY5" fmla="*/ 802105 h 914400"/>
                <a:gd name="connsiteX6" fmla="*/ 257927 w 1429001"/>
                <a:gd name="connsiteY6" fmla="*/ 866273 h 914400"/>
                <a:gd name="connsiteX7" fmla="*/ 273969 w 1429001"/>
                <a:gd name="connsiteY7" fmla="*/ 914400 h 914400"/>
                <a:gd name="connsiteX8" fmla="*/ 273969 w 1429001"/>
                <a:gd name="connsiteY8" fmla="*/ 593558 h 914400"/>
                <a:gd name="connsiteX9" fmla="*/ 338138 w 1429001"/>
                <a:gd name="connsiteY9" fmla="*/ 497305 h 914400"/>
                <a:gd name="connsiteX10" fmla="*/ 402306 w 1429001"/>
                <a:gd name="connsiteY10" fmla="*/ 481263 h 914400"/>
                <a:gd name="connsiteX11" fmla="*/ 450432 w 1429001"/>
                <a:gd name="connsiteY11" fmla="*/ 465221 h 914400"/>
                <a:gd name="connsiteX12" fmla="*/ 530643 w 1429001"/>
                <a:gd name="connsiteY12" fmla="*/ 449179 h 914400"/>
                <a:gd name="connsiteX13" fmla="*/ 626895 w 1429001"/>
                <a:gd name="connsiteY13" fmla="*/ 417094 h 914400"/>
                <a:gd name="connsiteX14" fmla="*/ 755232 w 1429001"/>
                <a:gd name="connsiteY14" fmla="*/ 352926 h 914400"/>
                <a:gd name="connsiteX15" fmla="*/ 803359 w 1429001"/>
                <a:gd name="connsiteY15" fmla="*/ 336884 h 914400"/>
                <a:gd name="connsiteX16" fmla="*/ 851485 w 1429001"/>
                <a:gd name="connsiteY16" fmla="*/ 320842 h 914400"/>
                <a:gd name="connsiteX17" fmla="*/ 899611 w 1429001"/>
                <a:gd name="connsiteY17" fmla="*/ 336884 h 914400"/>
                <a:gd name="connsiteX18" fmla="*/ 963780 w 1429001"/>
                <a:gd name="connsiteY18" fmla="*/ 401052 h 914400"/>
                <a:gd name="connsiteX19" fmla="*/ 1027948 w 1429001"/>
                <a:gd name="connsiteY19" fmla="*/ 368968 h 914400"/>
                <a:gd name="connsiteX20" fmla="*/ 1316706 w 1429001"/>
                <a:gd name="connsiteY20" fmla="*/ 433137 h 914400"/>
                <a:gd name="connsiteX21" fmla="*/ 1348790 w 1429001"/>
                <a:gd name="connsiteY21" fmla="*/ 545431 h 914400"/>
                <a:gd name="connsiteX22" fmla="*/ 1380874 w 1429001"/>
                <a:gd name="connsiteY22" fmla="*/ 641684 h 914400"/>
                <a:gd name="connsiteX23" fmla="*/ 1412959 w 1429001"/>
                <a:gd name="connsiteY23" fmla="*/ 465221 h 914400"/>
                <a:gd name="connsiteX24" fmla="*/ 1429001 w 1429001"/>
                <a:gd name="connsiteY24" fmla="*/ 417094 h 914400"/>
                <a:gd name="connsiteX25" fmla="*/ 1412959 w 1429001"/>
                <a:gd name="connsiteY25" fmla="*/ 96252 h 914400"/>
                <a:gd name="connsiteX26" fmla="*/ 1380874 w 1429001"/>
                <a:gd name="connsiteY26" fmla="*/ 64168 h 914400"/>
                <a:gd name="connsiteX27" fmla="*/ 1108159 w 1429001"/>
                <a:gd name="connsiteY27" fmla="*/ 48126 h 914400"/>
                <a:gd name="connsiteX28" fmla="*/ 1011906 w 1429001"/>
                <a:gd name="connsiteY28" fmla="*/ 32084 h 914400"/>
                <a:gd name="connsiteX29" fmla="*/ 963780 w 1429001"/>
                <a:gd name="connsiteY29" fmla="*/ 16042 h 914400"/>
                <a:gd name="connsiteX30" fmla="*/ 883569 w 1429001"/>
                <a:gd name="connsiteY30" fmla="*/ 0 h 914400"/>
                <a:gd name="connsiteX31" fmla="*/ 658980 w 1429001"/>
                <a:gd name="connsiteY31" fmla="*/ 16042 h 914400"/>
                <a:gd name="connsiteX32" fmla="*/ 514601 w 1429001"/>
                <a:gd name="connsiteY32" fmla="*/ 32084 h 914400"/>
                <a:gd name="connsiteX33" fmla="*/ 257927 w 1429001"/>
                <a:gd name="connsiteY33" fmla="*/ 48126 h 914400"/>
                <a:gd name="connsiteX34" fmla="*/ 145632 w 1429001"/>
                <a:gd name="connsiteY34" fmla="*/ 64168 h 914400"/>
                <a:gd name="connsiteX35" fmla="*/ 129590 w 1429001"/>
                <a:gd name="connsiteY35" fmla="*/ 112294 h 914400"/>
                <a:gd name="connsiteX36" fmla="*/ 97506 w 1429001"/>
                <a:gd name="connsiteY36" fmla="*/ 224589 h 914400"/>
                <a:gd name="connsiteX37" fmla="*/ 49380 w 1429001"/>
                <a:gd name="connsiteY37" fmla="*/ 240631 h 914400"/>
                <a:gd name="connsiteX38" fmla="*/ 17295 w 1429001"/>
                <a:gd name="connsiteY38" fmla="*/ 272716 h 914400"/>
                <a:gd name="connsiteX39" fmla="*/ 17295 w 1429001"/>
                <a:gd name="connsiteY39" fmla="*/ 433137 h 914400"/>
                <a:gd name="connsiteX40" fmla="*/ 49380 w 1429001"/>
                <a:gd name="connsiteY40" fmla="*/ 465221 h 914400"/>
                <a:gd name="connsiteX41" fmla="*/ 65422 w 1429001"/>
                <a:gd name="connsiteY41" fmla="*/ 529389 h 914400"/>
                <a:gd name="connsiteX42" fmla="*/ 161674 w 1429001"/>
                <a:gd name="connsiteY42" fmla="*/ 561473 h 914400"/>
                <a:gd name="connsiteX43" fmla="*/ 177716 w 1429001"/>
                <a:gd name="connsiteY43" fmla="*/ 5775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29001" h="914400">
                  <a:moveTo>
                    <a:pt x="113548" y="529389"/>
                  </a:moveTo>
                  <a:cubicBezTo>
                    <a:pt x="124243" y="556126"/>
                    <a:pt x="135521" y="582637"/>
                    <a:pt x="145632" y="609600"/>
                  </a:cubicBezTo>
                  <a:cubicBezTo>
                    <a:pt x="151569" y="625433"/>
                    <a:pt x="152974" y="643226"/>
                    <a:pt x="161674" y="657726"/>
                  </a:cubicBezTo>
                  <a:cubicBezTo>
                    <a:pt x="169456" y="670695"/>
                    <a:pt x="183064" y="679115"/>
                    <a:pt x="193759" y="689810"/>
                  </a:cubicBezTo>
                  <a:cubicBezTo>
                    <a:pt x="199106" y="705852"/>
                    <a:pt x="205155" y="721678"/>
                    <a:pt x="209801" y="737937"/>
                  </a:cubicBezTo>
                  <a:cubicBezTo>
                    <a:pt x="215858" y="759136"/>
                    <a:pt x="218102" y="781461"/>
                    <a:pt x="225843" y="802105"/>
                  </a:cubicBezTo>
                  <a:cubicBezTo>
                    <a:pt x="234240" y="824496"/>
                    <a:pt x="248507" y="844293"/>
                    <a:pt x="257927" y="866273"/>
                  </a:cubicBezTo>
                  <a:cubicBezTo>
                    <a:pt x="264588" y="881816"/>
                    <a:pt x="268622" y="898358"/>
                    <a:pt x="273969" y="914400"/>
                  </a:cubicBezTo>
                  <a:cubicBezTo>
                    <a:pt x="260358" y="778285"/>
                    <a:pt x="244802" y="729673"/>
                    <a:pt x="273969" y="593558"/>
                  </a:cubicBezTo>
                  <a:cubicBezTo>
                    <a:pt x="278659" y="571672"/>
                    <a:pt x="310746" y="511001"/>
                    <a:pt x="338138" y="497305"/>
                  </a:cubicBezTo>
                  <a:cubicBezTo>
                    <a:pt x="357858" y="487445"/>
                    <a:pt x="381107" y="487320"/>
                    <a:pt x="402306" y="481263"/>
                  </a:cubicBezTo>
                  <a:cubicBezTo>
                    <a:pt x="418565" y="476618"/>
                    <a:pt x="434027" y="469322"/>
                    <a:pt x="450432" y="465221"/>
                  </a:cubicBezTo>
                  <a:cubicBezTo>
                    <a:pt x="476884" y="458608"/>
                    <a:pt x="504337" y="456353"/>
                    <a:pt x="530643" y="449179"/>
                  </a:cubicBezTo>
                  <a:cubicBezTo>
                    <a:pt x="563271" y="440280"/>
                    <a:pt x="626895" y="417094"/>
                    <a:pt x="626895" y="417094"/>
                  </a:cubicBezTo>
                  <a:cubicBezTo>
                    <a:pt x="682894" y="361097"/>
                    <a:pt x="644632" y="389792"/>
                    <a:pt x="755232" y="352926"/>
                  </a:cubicBezTo>
                  <a:lnTo>
                    <a:pt x="803359" y="336884"/>
                  </a:lnTo>
                  <a:lnTo>
                    <a:pt x="851485" y="320842"/>
                  </a:lnTo>
                  <a:cubicBezTo>
                    <a:pt x="867527" y="326189"/>
                    <a:pt x="885851" y="327055"/>
                    <a:pt x="899611" y="336884"/>
                  </a:cubicBezTo>
                  <a:cubicBezTo>
                    <a:pt x="924226" y="354466"/>
                    <a:pt x="934434" y="393716"/>
                    <a:pt x="963780" y="401052"/>
                  </a:cubicBezTo>
                  <a:cubicBezTo>
                    <a:pt x="986980" y="406852"/>
                    <a:pt x="1006559" y="379663"/>
                    <a:pt x="1027948" y="368968"/>
                  </a:cubicBezTo>
                  <a:cubicBezTo>
                    <a:pt x="1161472" y="377870"/>
                    <a:pt x="1248353" y="330607"/>
                    <a:pt x="1316706" y="433137"/>
                  </a:cubicBezTo>
                  <a:cubicBezTo>
                    <a:pt x="1326508" y="447841"/>
                    <a:pt x="1345873" y="535707"/>
                    <a:pt x="1348790" y="545431"/>
                  </a:cubicBezTo>
                  <a:cubicBezTo>
                    <a:pt x="1358508" y="577825"/>
                    <a:pt x="1380874" y="641684"/>
                    <a:pt x="1380874" y="641684"/>
                  </a:cubicBezTo>
                  <a:cubicBezTo>
                    <a:pt x="1417664" y="531315"/>
                    <a:pt x="1376680" y="664754"/>
                    <a:pt x="1412959" y="465221"/>
                  </a:cubicBezTo>
                  <a:cubicBezTo>
                    <a:pt x="1415984" y="448584"/>
                    <a:pt x="1423654" y="433136"/>
                    <a:pt x="1429001" y="417094"/>
                  </a:cubicBezTo>
                  <a:cubicBezTo>
                    <a:pt x="1423654" y="310147"/>
                    <a:pt x="1427427" y="202351"/>
                    <a:pt x="1412959" y="96252"/>
                  </a:cubicBezTo>
                  <a:cubicBezTo>
                    <a:pt x="1410915" y="81266"/>
                    <a:pt x="1395814" y="66527"/>
                    <a:pt x="1380874" y="64168"/>
                  </a:cubicBezTo>
                  <a:cubicBezTo>
                    <a:pt x="1290926" y="49966"/>
                    <a:pt x="1199064" y="53473"/>
                    <a:pt x="1108159" y="48126"/>
                  </a:cubicBezTo>
                  <a:cubicBezTo>
                    <a:pt x="1076075" y="42779"/>
                    <a:pt x="1043658" y="39140"/>
                    <a:pt x="1011906" y="32084"/>
                  </a:cubicBezTo>
                  <a:cubicBezTo>
                    <a:pt x="995399" y="28416"/>
                    <a:pt x="980185" y="20143"/>
                    <a:pt x="963780" y="16042"/>
                  </a:cubicBezTo>
                  <a:cubicBezTo>
                    <a:pt x="937328" y="9429"/>
                    <a:pt x="910306" y="5347"/>
                    <a:pt x="883569" y="0"/>
                  </a:cubicBezTo>
                  <a:lnTo>
                    <a:pt x="658980" y="16042"/>
                  </a:lnTo>
                  <a:cubicBezTo>
                    <a:pt x="610740" y="20237"/>
                    <a:pt x="562869" y="28223"/>
                    <a:pt x="514601" y="32084"/>
                  </a:cubicBezTo>
                  <a:cubicBezTo>
                    <a:pt x="429149" y="38920"/>
                    <a:pt x="343485" y="42779"/>
                    <a:pt x="257927" y="48126"/>
                  </a:cubicBezTo>
                  <a:cubicBezTo>
                    <a:pt x="220495" y="53473"/>
                    <a:pt x="179452" y="47258"/>
                    <a:pt x="145632" y="64168"/>
                  </a:cubicBezTo>
                  <a:cubicBezTo>
                    <a:pt x="130507" y="71730"/>
                    <a:pt x="134235" y="96035"/>
                    <a:pt x="129590" y="112294"/>
                  </a:cubicBezTo>
                  <a:cubicBezTo>
                    <a:pt x="129424" y="112877"/>
                    <a:pt x="105199" y="216896"/>
                    <a:pt x="97506" y="224589"/>
                  </a:cubicBezTo>
                  <a:cubicBezTo>
                    <a:pt x="85549" y="236546"/>
                    <a:pt x="65422" y="235284"/>
                    <a:pt x="49380" y="240631"/>
                  </a:cubicBezTo>
                  <a:cubicBezTo>
                    <a:pt x="38685" y="251326"/>
                    <a:pt x="25077" y="259746"/>
                    <a:pt x="17295" y="272716"/>
                  </a:cubicBezTo>
                  <a:cubicBezTo>
                    <a:pt x="-11638" y="320937"/>
                    <a:pt x="950" y="384101"/>
                    <a:pt x="17295" y="433137"/>
                  </a:cubicBezTo>
                  <a:cubicBezTo>
                    <a:pt x="22078" y="447486"/>
                    <a:pt x="38685" y="454526"/>
                    <a:pt x="49380" y="465221"/>
                  </a:cubicBezTo>
                  <a:cubicBezTo>
                    <a:pt x="54727" y="486610"/>
                    <a:pt x="48682" y="515041"/>
                    <a:pt x="65422" y="529389"/>
                  </a:cubicBezTo>
                  <a:cubicBezTo>
                    <a:pt x="91100" y="551398"/>
                    <a:pt x="137761" y="537558"/>
                    <a:pt x="161674" y="561473"/>
                  </a:cubicBezTo>
                  <a:lnTo>
                    <a:pt x="177716" y="5775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99644" y="3657262"/>
            <a:ext cx="616700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উপাদানগুলো কোন রোগ বাড়াতে সাহায্য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9644" y="4668909"/>
            <a:ext cx="16962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হাঁপানী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21887" y="4672440"/>
            <a:ext cx="11266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যক্ষ্মা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9644" y="5568911"/>
            <a:ext cx="232908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নিউমোনিয়া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5616" y="5568911"/>
            <a:ext cx="1981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ব্রঙ্কাইটিস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20" y="726904"/>
            <a:ext cx="2266950" cy="2438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4" y="946484"/>
            <a:ext cx="2617776" cy="22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8" grpId="0" animBg="1"/>
      <p:bldP spid="98" grpId="1" animBg="1"/>
      <p:bldP spid="98" grpId="2" animBg="1"/>
      <p:bldP spid="24" grpId="0" animBg="1"/>
      <p:bldP spid="24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1066</TotalTime>
  <Words>527</Words>
  <Application>Microsoft Office PowerPoint</Application>
  <PresentationFormat>Widescreen</PresentationFormat>
  <Paragraphs>102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Bishnu Mallik</dc:creator>
  <cp:lastModifiedBy>Ocean Mallik</cp:lastModifiedBy>
  <cp:revision>142</cp:revision>
  <dcterms:created xsi:type="dcterms:W3CDTF">2015-11-01T13:29:14Z</dcterms:created>
  <dcterms:modified xsi:type="dcterms:W3CDTF">2021-01-15T13:53:32Z</dcterms:modified>
</cp:coreProperties>
</file>