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6" r:id="rId12"/>
    <p:sldId id="269" r:id="rId13"/>
    <p:sldId id="279" r:id="rId14"/>
    <p:sldId id="280" r:id="rId15"/>
    <p:sldId id="289" r:id="rId16"/>
    <p:sldId id="290" r:id="rId17"/>
    <p:sldId id="291" r:id="rId18"/>
    <p:sldId id="292" r:id="rId19"/>
    <p:sldId id="270" r:id="rId20"/>
    <p:sldId id="283" r:id="rId21"/>
    <p:sldId id="287" r:id="rId22"/>
    <p:sldId id="288" r:id="rId23"/>
    <p:sldId id="273" r:id="rId24"/>
    <p:sldId id="274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1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68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4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95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4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C1E20-C61B-45C2-BBF3-281BD9A5178C}"/>
              </a:ext>
            </a:extLst>
          </p:cNvPr>
          <p:cNvSpPr txBox="1"/>
          <p:nvPr/>
        </p:nvSpPr>
        <p:spPr>
          <a:xfrm>
            <a:off x="1905000" y="228600"/>
            <a:ext cx="54864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4C265-6EFD-4143-8F93-E78091E6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86" y="1261848"/>
            <a:ext cx="5334000" cy="3995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AACDB-671B-4568-871F-9B6EF1EDD9BD}"/>
              </a:ext>
            </a:extLst>
          </p:cNvPr>
          <p:cNvSpPr txBox="1"/>
          <p:nvPr/>
        </p:nvSpPr>
        <p:spPr>
          <a:xfrm>
            <a:off x="2514600" y="5486400"/>
            <a:ext cx="4724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</a:t>
            </a:r>
            <a:endParaRPr lang="en-US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34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77821-0881-4B14-B52E-02A21714C974}"/>
              </a:ext>
            </a:extLst>
          </p:cNvPr>
          <p:cNvSpPr txBox="1"/>
          <p:nvPr/>
        </p:nvSpPr>
        <p:spPr>
          <a:xfrm>
            <a:off x="304800" y="3429000"/>
            <a:ext cx="86106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حاولوا ان يفهموا معني الحوار</a:t>
            </a:r>
            <a:r>
              <a:rPr lang="ar-SA" sz="5400" dirty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81A1DA-52E8-4AE7-9DEA-CD6A5E38A7AA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الجماعي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3AF54D-E451-4584-81A8-D34CE162DF56}"/>
              </a:ext>
            </a:extLst>
          </p:cNvPr>
          <p:cNvSpPr/>
          <p:nvPr/>
        </p:nvSpPr>
        <p:spPr>
          <a:xfrm>
            <a:off x="4876800" y="381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F324DC3-C725-4AE7-B3DB-E98661D1D40B}"/>
              </a:ext>
            </a:extLst>
          </p:cNvPr>
          <p:cNvSpPr/>
          <p:nvPr/>
        </p:nvSpPr>
        <p:spPr>
          <a:xfrm>
            <a:off x="2657474" y="762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القاء الكلمة علي معني الحوار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4210A-204C-4645-AF3A-BA6D0D1EF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3603" r="6757" b="42343"/>
          <a:stretch/>
        </p:blipFill>
        <p:spPr>
          <a:xfrm>
            <a:off x="609599" y="2438400"/>
            <a:ext cx="4505327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D21E8-2956-4101-9B1A-2845C441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407754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871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262D9-D091-4715-BB44-D153C0538578}"/>
              </a:ext>
            </a:extLst>
          </p:cNvPr>
          <p:cNvSpPr txBox="1"/>
          <p:nvPr/>
        </p:nvSpPr>
        <p:spPr>
          <a:xfrm>
            <a:off x="3428999" y="0"/>
            <a:ext cx="22860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5D755-F5AA-4AD7-8276-A2A866D5D51B}"/>
              </a:ext>
            </a:extLst>
          </p:cNvPr>
          <p:cNvSpPr txBox="1"/>
          <p:nvPr/>
        </p:nvSpPr>
        <p:spPr>
          <a:xfrm>
            <a:off x="7467600" y="2362035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محمود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4A300-D202-4B7B-8E4A-0C9AE46D8629}"/>
              </a:ext>
            </a:extLst>
          </p:cNvPr>
          <p:cNvSpPr txBox="1"/>
          <p:nvPr/>
        </p:nvSpPr>
        <p:spPr>
          <a:xfrm>
            <a:off x="78546" y="1684927"/>
            <a:ext cx="7389054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الله.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(তোমার উপর আল্লাহর অনুগ্রহ ও শান্তি বর্ষিত হোক)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564A3-446B-4DA1-8EBD-DE020986DB2E}"/>
              </a:ext>
            </a:extLst>
          </p:cNvPr>
          <p:cNvSpPr txBox="1"/>
          <p:nvPr/>
        </p:nvSpPr>
        <p:spPr>
          <a:xfrm>
            <a:off x="7394916" y="464820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نعيم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B0023-3AAC-43D4-9FB1-C32639D54ACF}"/>
              </a:ext>
            </a:extLst>
          </p:cNvPr>
          <p:cNvSpPr txBox="1"/>
          <p:nvPr/>
        </p:nvSpPr>
        <p:spPr>
          <a:xfrm>
            <a:off x="99646" y="4132183"/>
            <a:ext cx="729527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وعليكم السلام ورحمة الله وبركاته.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(তোমার উপরও আল্লাহর অনুগ্রহ,বরকত ও শান্তি বর্ষিত হোক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1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529DE-2889-4FB3-8332-AF49C920C2D3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09BD8-02D7-463B-8E16-8845C6D5A250}"/>
              </a:ext>
            </a:extLst>
          </p:cNvPr>
          <p:cNvSpPr txBox="1"/>
          <p:nvPr/>
        </p:nvSpPr>
        <p:spPr>
          <a:xfrm>
            <a:off x="7324578" y="213360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محمود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5E696-2F53-468B-BF8C-9E7018577A19}"/>
              </a:ext>
            </a:extLst>
          </p:cNvPr>
          <p:cNvSpPr txBox="1"/>
          <p:nvPr/>
        </p:nvSpPr>
        <p:spPr>
          <a:xfrm>
            <a:off x="11722" y="1970303"/>
            <a:ext cx="7297615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أين كنت أمس ؟ يا نعيم !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(হে নাঈম! তুমি গতকাল কোথায় ছিলে?)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59FB3-C9CC-4375-B09D-4303B25839FF}"/>
              </a:ext>
            </a:extLst>
          </p:cNvPr>
          <p:cNvSpPr txBox="1"/>
          <p:nvPr/>
        </p:nvSpPr>
        <p:spPr>
          <a:xfrm>
            <a:off x="7335129" y="457200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نعيم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1F8E4-C8D1-4B25-88AA-03626D1A223B}"/>
              </a:ext>
            </a:extLst>
          </p:cNvPr>
          <p:cNvSpPr txBox="1"/>
          <p:nvPr/>
        </p:nvSpPr>
        <p:spPr>
          <a:xfrm>
            <a:off x="26962" y="4038600"/>
            <a:ext cx="7297615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أمس ذهبت الي حديقة الحيوانات ؟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(আমি গতকাল চিড়িয়াখানায় গিয়েছিলাম?)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8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1DCAEC-FAD5-4720-8F01-16D0CAC201FE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0D08-F642-400B-B09E-CB4415E1ADDD}"/>
              </a:ext>
            </a:extLst>
          </p:cNvPr>
          <p:cNvSpPr txBox="1"/>
          <p:nvPr/>
        </p:nvSpPr>
        <p:spPr>
          <a:xfrm>
            <a:off x="7162800" y="1963103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محمود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6B9C6-E2CC-4C0F-A980-0986742AABDA}"/>
              </a:ext>
            </a:extLst>
          </p:cNvPr>
          <p:cNvSpPr txBox="1"/>
          <p:nvPr/>
        </p:nvSpPr>
        <p:spPr>
          <a:xfrm>
            <a:off x="0" y="1455272"/>
            <a:ext cx="7162799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 من ذهبت الي حديقة الحيوانات ؟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কার সাথে চিড়িয়াখানায় গিয়েছিলে?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EA310-9AC4-46EA-B948-DA04458EFD9E}"/>
              </a:ext>
            </a:extLst>
          </p:cNvPr>
          <p:cNvSpPr txBox="1"/>
          <p:nvPr/>
        </p:nvSpPr>
        <p:spPr>
          <a:xfrm>
            <a:off x="7480495" y="5039207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نعيم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00491-8195-426F-95A2-A599A16AAFAC}"/>
              </a:ext>
            </a:extLst>
          </p:cNvPr>
          <p:cNvSpPr txBox="1"/>
          <p:nvPr/>
        </p:nvSpPr>
        <p:spPr>
          <a:xfrm>
            <a:off x="59787" y="4362098"/>
            <a:ext cx="7393745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ذهبت مع أبي وأمي .</a:t>
            </a:r>
            <a:endParaRPr lang="bn-BD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(আমি আমার বাবা ও মায়ের সাথে গিয়েছিলাম।</a:t>
            </a:r>
            <a:endParaRPr lang="ar-SA" sz="44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882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35004-7E7F-4CCA-A9CE-3D7125504F64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6E2BF-1B07-48B7-BFCF-86B8E10AFEEC}"/>
              </a:ext>
            </a:extLst>
          </p:cNvPr>
          <p:cNvSpPr txBox="1"/>
          <p:nvPr/>
        </p:nvSpPr>
        <p:spPr>
          <a:xfrm>
            <a:off x="7391400" y="190500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محمود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C9608-C1CC-4773-AD89-6CE193CAD3B4}"/>
              </a:ext>
            </a:extLst>
          </p:cNvPr>
          <p:cNvSpPr txBox="1"/>
          <p:nvPr/>
        </p:nvSpPr>
        <p:spPr>
          <a:xfrm>
            <a:off x="104335" y="1566445"/>
            <a:ext cx="7393746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ماذا شاهدت هناك ؟</a:t>
            </a:r>
            <a:endParaRPr lang="ar-SA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সেখানে কী দেখছো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F6596-CB2C-4C94-8A1E-281D64622FFD}"/>
              </a:ext>
            </a:extLst>
          </p:cNvPr>
          <p:cNvSpPr txBox="1"/>
          <p:nvPr/>
        </p:nvSpPr>
        <p:spPr>
          <a:xfrm>
            <a:off x="7391400" y="396240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نعيم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1FFB4-889D-4B1F-8EE3-7C7F613B040A}"/>
              </a:ext>
            </a:extLst>
          </p:cNvPr>
          <p:cNvSpPr txBox="1"/>
          <p:nvPr/>
        </p:nvSpPr>
        <p:spPr>
          <a:xfrm>
            <a:off x="0" y="3200400"/>
            <a:ext cx="7410451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شاهدت هناك أنواع الحيوانات والطيور . منها القردة والأسد والنمر والذئب والغزال والتمساح.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(আমি সেখানে বিভিন্ন ধরনের প্রাণী ও পাখি দেখেছি।তন্মধ্যে বানর,সিংহ,চিতাবাঘ,বাঘ,হরিণ ও কুমির।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11FA7-64B9-4884-8836-B794391B5A58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5AC53-40FD-42C7-9717-A2D9AED9E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95400"/>
            <a:ext cx="3183467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81532-D5E2-4475-A625-DF6B92C2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42" y="1326723"/>
            <a:ext cx="3808959" cy="2439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6AE00-6B1D-4F49-89E3-3A6C9443660E}"/>
              </a:ext>
            </a:extLst>
          </p:cNvPr>
          <p:cNvSpPr txBox="1"/>
          <p:nvPr/>
        </p:nvSpPr>
        <p:spPr>
          <a:xfrm>
            <a:off x="304799" y="3917382"/>
            <a:ext cx="38100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القردة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(বানর)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D6AC4-C007-4BC4-AAD9-F5C5C3D2F5C7}"/>
              </a:ext>
            </a:extLst>
          </p:cNvPr>
          <p:cNvSpPr txBox="1"/>
          <p:nvPr/>
        </p:nvSpPr>
        <p:spPr>
          <a:xfrm>
            <a:off x="4572000" y="3890419"/>
            <a:ext cx="411480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الأسد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(সিংহ)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7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57446D-9A7C-4995-87FC-7611A5C1FDE8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FAAD0-59BD-4EC5-909A-0DF517D5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684692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F57EF0-351B-4673-9B08-769015395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91" y="1465963"/>
            <a:ext cx="3893278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18E80-F01A-4ACB-A29F-6846469E7007}"/>
              </a:ext>
            </a:extLst>
          </p:cNvPr>
          <p:cNvSpPr txBox="1"/>
          <p:nvPr/>
        </p:nvSpPr>
        <p:spPr>
          <a:xfrm>
            <a:off x="304801" y="4080209"/>
            <a:ext cx="436959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النمر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(চিতা বাঘ)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08B9F-4BA3-4F61-ADDF-DA69CC610F01}"/>
              </a:ext>
            </a:extLst>
          </p:cNvPr>
          <p:cNvSpPr txBox="1"/>
          <p:nvPr/>
        </p:nvSpPr>
        <p:spPr>
          <a:xfrm>
            <a:off x="5630430" y="4117723"/>
            <a:ext cx="336117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الذئب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(বাঘ)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2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CA723-9EA2-45D2-9994-692B943D9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3810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4E81C7-7A01-4DFF-8750-DBE2B5748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" y="1600200"/>
            <a:ext cx="4000499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E0D88-CD08-4A5E-87DC-93196500E034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C0D78-E989-4758-A72D-D601E7DFF477}"/>
              </a:ext>
            </a:extLst>
          </p:cNvPr>
          <p:cNvSpPr txBox="1"/>
          <p:nvPr/>
        </p:nvSpPr>
        <p:spPr>
          <a:xfrm>
            <a:off x="152400" y="3917382"/>
            <a:ext cx="441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الغزال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(হরিণ)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AF22F-DD1F-4951-A6B7-17F718BF9E2E}"/>
              </a:ext>
            </a:extLst>
          </p:cNvPr>
          <p:cNvSpPr txBox="1"/>
          <p:nvPr/>
        </p:nvSpPr>
        <p:spPr>
          <a:xfrm>
            <a:off x="4876800" y="3952551"/>
            <a:ext cx="4114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التمساح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(কুমির)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90FFD5-092F-41FF-8280-C8EFE218FF7F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A75E3-7D47-485B-907F-1CBDE6C0C4DE}"/>
              </a:ext>
            </a:extLst>
          </p:cNvPr>
          <p:cNvSpPr txBox="1"/>
          <p:nvPr/>
        </p:nvSpPr>
        <p:spPr>
          <a:xfrm>
            <a:off x="7471229" y="1510055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محمود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3B23E-FAA3-41B2-9628-0A670599A4DA}"/>
              </a:ext>
            </a:extLst>
          </p:cNvPr>
          <p:cNvSpPr txBox="1"/>
          <p:nvPr/>
        </p:nvSpPr>
        <p:spPr>
          <a:xfrm>
            <a:off x="308429" y="1171500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أما رأيت الفيل والزرافة ؟</a:t>
            </a:r>
            <a:endParaRPr lang="bn-BD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(তুমি কি হাতি ও জিরাফ দেখোনি?</a:t>
            </a:r>
            <a:endParaRPr lang="ar-SA" sz="44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6F4F7-DD64-46AC-BA6F-CC4F8D5B3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30" y="2837736"/>
            <a:ext cx="3153499" cy="2697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10EF01-A050-44C9-BB03-6CED0242E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3" y="3119183"/>
            <a:ext cx="3989398" cy="2241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CC61AD-567B-47ED-91C7-5C129B02E933}"/>
              </a:ext>
            </a:extLst>
          </p:cNvPr>
          <p:cNvSpPr txBox="1"/>
          <p:nvPr/>
        </p:nvSpPr>
        <p:spPr>
          <a:xfrm>
            <a:off x="152400" y="5686500"/>
            <a:ext cx="34917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الفيل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(হাতি)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D9F30-299B-4D11-A616-DB0CCD6A1193}"/>
              </a:ext>
            </a:extLst>
          </p:cNvPr>
          <p:cNvSpPr txBox="1"/>
          <p:nvPr/>
        </p:nvSpPr>
        <p:spPr>
          <a:xfrm>
            <a:off x="5410200" y="5686500"/>
            <a:ext cx="337976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الزرافة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(জিরাফ)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8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C546-2A8D-44EF-B0F5-99B3E1E77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618"/>
            <a:ext cx="2667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97ECD-8692-4E79-83CE-AAA182CA0654}"/>
              </a:ext>
            </a:extLst>
          </p:cNvPr>
          <p:cNvSpPr txBox="1"/>
          <p:nvPr/>
        </p:nvSpPr>
        <p:spPr>
          <a:xfrm>
            <a:off x="5681002" y="2005818"/>
            <a:ext cx="346299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المعلم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A1BF-3FF5-44AC-8D19-F01B7B655DA3}"/>
              </a:ext>
            </a:extLst>
          </p:cNvPr>
          <p:cNvSpPr txBox="1"/>
          <p:nvPr/>
        </p:nvSpPr>
        <p:spPr>
          <a:xfrm>
            <a:off x="5681002" y="2887682"/>
            <a:ext cx="3429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علاء الدين 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معين المعلم (العربي)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المحمدية الأحمدية السنية (العالم)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بانوربازار , سيتاكوند , جاتجام.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الجوال: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۰۱۸۲۹۳۲۱٧۱۰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CA0E5-FB54-4797-9BBA-9ABBDF110F23}"/>
              </a:ext>
            </a:extLst>
          </p:cNvPr>
          <p:cNvSpPr/>
          <p:nvPr/>
        </p:nvSpPr>
        <p:spPr>
          <a:xfrm>
            <a:off x="33998" y="2836815"/>
            <a:ext cx="4690402" cy="40211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اللغة العربية الاتصالية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العام: الدرس العاشر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 :</a:t>
            </a:r>
            <a:r>
              <a:rPr lang="ar-SA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(حديقة الحيوانات)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6E5DD-B032-42EA-80B1-1D67A92CCCC0}"/>
              </a:ext>
            </a:extLst>
          </p:cNvPr>
          <p:cNvSpPr txBox="1"/>
          <p:nvPr/>
        </p:nvSpPr>
        <p:spPr>
          <a:xfrm>
            <a:off x="33997" y="2005817"/>
            <a:ext cx="46904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01A6F-4284-420D-864D-97E37C7CF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46173"/>
            <a:ext cx="2895600" cy="181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98BD8-A129-434D-86FF-D7186836C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ADB059-7986-487A-B11F-B8E17865874C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96478-4FEA-4790-AA4B-532E964BEB56}"/>
              </a:ext>
            </a:extLst>
          </p:cNvPr>
          <p:cNvSpPr txBox="1"/>
          <p:nvPr/>
        </p:nvSpPr>
        <p:spPr>
          <a:xfrm>
            <a:off x="7187418" y="225610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نعيم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17D09-C4A3-4F0A-8E56-C425BFD9E331}"/>
              </a:ext>
            </a:extLst>
          </p:cNvPr>
          <p:cNvSpPr txBox="1"/>
          <p:nvPr/>
        </p:nvSpPr>
        <p:spPr>
          <a:xfrm>
            <a:off x="0" y="1690062"/>
            <a:ext cx="71628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بلى , ولكني نسيت الذكر .</a:t>
            </a:r>
            <a:endParaRPr lang="ar-SA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(হ্যাঁ, তবে আমি উল্লেখ করতে ভুলে গিয়েছি।)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EB893-E621-4248-8C28-C476E9E47474}"/>
              </a:ext>
            </a:extLst>
          </p:cNvPr>
          <p:cNvSpPr txBox="1"/>
          <p:nvPr/>
        </p:nvSpPr>
        <p:spPr>
          <a:xfrm>
            <a:off x="7450015" y="455573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محمود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EEA15-8179-48CD-9F3D-21596E10228E}"/>
              </a:ext>
            </a:extLst>
          </p:cNvPr>
          <p:cNvSpPr txBox="1"/>
          <p:nvPr/>
        </p:nvSpPr>
        <p:spPr>
          <a:xfrm>
            <a:off x="287215" y="4217177"/>
            <a:ext cx="71628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أعجبك في حديقة الحيوانات ؟</a:t>
            </a:r>
            <a:endParaRPr lang="bn-BD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(চিড়িয়াখানায় কোন জিনিস তোমায় আশ্চর্যনিত করেছে?)</a:t>
            </a:r>
            <a:endParaRPr lang="ar-SA" sz="44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769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C9F03-0C7E-405E-84EA-03C801108697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441F1-D3B5-4838-B9C9-93A2EB17FD6F}"/>
              </a:ext>
            </a:extLst>
          </p:cNvPr>
          <p:cNvSpPr txBox="1"/>
          <p:nvPr/>
        </p:nvSpPr>
        <p:spPr>
          <a:xfrm>
            <a:off x="7315200" y="2093520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نعيم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4C53A-AA5A-4B9A-B8EF-B95A90639DBF}"/>
              </a:ext>
            </a:extLst>
          </p:cNvPr>
          <p:cNvSpPr txBox="1"/>
          <p:nvPr/>
        </p:nvSpPr>
        <p:spPr>
          <a:xfrm>
            <a:off x="0" y="1578994"/>
            <a:ext cx="71628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خرطوم الفيل . يأخذ به الأشياء.</a:t>
            </a:r>
            <a:endParaRPr lang="ar-SA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(হাতির শুঁড়।যেটা দ্বারা সে জিনিসসমূহ ধরে।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F052F-7849-46AE-AE04-AF712F803C9F}"/>
              </a:ext>
            </a:extLst>
          </p:cNvPr>
          <p:cNvSpPr txBox="1"/>
          <p:nvPr/>
        </p:nvSpPr>
        <p:spPr>
          <a:xfrm>
            <a:off x="7450015" y="455573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محمود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BA8F0-9017-4BE9-8802-7B8881E4EB44}"/>
              </a:ext>
            </a:extLst>
          </p:cNvPr>
          <p:cNvSpPr txBox="1"/>
          <p:nvPr/>
        </p:nvSpPr>
        <p:spPr>
          <a:xfrm>
            <a:off x="287215" y="4217177"/>
            <a:ext cx="716280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أريد أن أزور حديقة الحيوانات في الأسبوع القادم ان شاء الله .</a:t>
            </a:r>
            <a:endParaRPr lang="bn-BD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(ইনশা আল্লাহ আগামি সপ্তাহে আমি চিড়িয়াখানা দেখতে যাব।</a:t>
            </a:r>
            <a:endParaRPr lang="ar-SA" sz="44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844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62306-F730-47AB-A350-FB5313FCCDBF}"/>
              </a:ext>
            </a:extLst>
          </p:cNvPr>
          <p:cNvSpPr txBox="1"/>
          <p:nvPr/>
        </p:nvSpPr>
        <p:spPr>
          <a:xfrm>
            <a:off x="3486149" y="0"/>
            <a:ext cx="2133600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ترجمة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CBF46-EF5A-4751-8B82-0DCCC6C347C7}"/>
              </a:ext>
            </a:extLst>
          </p:cNvPr>
          <p:cNvSpPr txBox="1"/>
          <p:nvPr/>
        </p:nvSpPr>
        <p:spPr>
          <a:xfrm>
            <a:off x="7480495" y="3044279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نعيم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D8CBC-3DD2-4566-B6F3-B375DA559702}"/>
              </a:ext>
            </a:extLst>
          </p:cNvPr>
          <p:cNvSpPr txBox="1"/>
          <p:nvPr/>
        </p:nvSpPr>
        <p:spPr>
          <a:xfrm>
            <a:off x="282526" y="2061068"/>
            <a:ext cx="71628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أنا أساعدك ان شاء الله تعالى.</a:t>
            </a:r>
            <a:endParaRPr lang="ar-SA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(ইনশা আল্লাহ আমি তোমাকে সাহায্য করব।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3B94D-4B1A-4908-AC1F-58AED239554C}"/>
              </a:ext>
            </a:extLst>
          </p:cNvPr>
          <p:cNvSpPr txBox="1"/>
          <p:nvPr/>
        </p:nvSpPr>
        <p:spPr>
          <a:xfrm>
            <a:off x="7450015" y="4555732"/>
            <a:ext cx="1676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محمود :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1D915-FC50-45C4-8CBC-A6C2884E0072}"/>
              </a:ext>
            </a:extLst>
          </p:cNvPr>
          <p:cNvSpPr txBox="1"/>
          <p:nvPr/>
        </p:nvSpPr>
        <p:spPr>
          <a:xfrm>
            <a:off x="287215" y="4217177"/>
            <a:ext cx="7162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 لك , الى اللقاء .</a:t>
            </a:r>
            <a:endParaRPr lang="bn-BD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(তোমাকে ধন্যবাদ। আবার দেখা হবে।</a:t>
            </a:r>
            <a:endParaRPr lang="ar-SA" sz="44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538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4EF35-B647-452D-A1EF-69CA4BB1287C}"/>
              </a:ext>
            </a:extLst>
          </p:cNvPr>
          <p:cNvSpPr/>
          <p:nvPr/>
        </p:nvSpPr>
        <p:spPr>
          <a:xfrm>
            <a:off x="1010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الثنائي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B003F-85EC-4C3A-8D39-B5463075BB88}"/>
              </a:ext>
            </a:extLst>
          </p:cNvPr>
          <p:cNvSpPr txBox="1"/>
          <p:nvPr/>
        </p:nvSpPr>
        <p:spPr>
          <a:xfrm>
            <a:off x="304800" y="4343400"/>
            <a:ext cx="8534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انتم تجلسون وجها لوجه و تساعدون بعضكم بعضا. 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1A57B-B31F-4C97-A1F0-1BCE7EAA8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2009"/>
            <a:ext cx="3124200" cy="360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288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2A226-298C-459C-A382-0A273CD38B18}"/>
              </a:ext>
            </a:extLst>
          </p:cNvPr>
          <p:cNvSpPr txBox="1"/>
          <p:nvPr/>
        </p:nvSpPr>
        <p:spPr>
          <a:xfrm>
            <a:off x="1752600" y="0"/>
            <a:ext cx="50292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66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00860-E0DD-4C3D-936C-F4CC3396D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382000" cy="5019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981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583971-66C4-4E71-AB05-07591EE28F5E}"/>
              </a:ext>
            </a:extLst>
          </p:cNvPr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واجب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المنزل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1E4E4-60DE-44A5-9CAF-38FE651A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9342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C6C581-9E1C-47EC-B575-70C6083A4CC4}"/>
              </a:ext>
            </a:extLst>
          </p:cNvPr>
          <p:cNvSpPr txBox="1"/>
          <p:nvPr/>
        </p:nvSpPr>
        <p:spPr>
          <a:xfrm>
            <a:off x="685800" y="5029235"/>
            <a:ext cx="7924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تدريبات</a:t>
            </a:r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অনুশীলন) থেকে (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ar-SA" sz="4400" dirty="0">
                <a:latin typeface="NikoshBAN" panose="02000000000000000000" pitchFamily="2" charset="0"/>
              </a:rPr>
              <a:t>(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</a:t>
            </a:r>
            <a:r>
              <a:rPr lang="ar-SA" sz="4400" dirty="0">
                <a:latin typeface="NikoshBAN" panose="02000000000000000000" pitchFamily="2" charset="0"/>
              </a:rPr>
              <a:t>)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শিখে ও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D870C-BF3B-4656-BE48-0B9F661CF121}"/>
              </a:ext>
            </a:extLst>
          </p:cNvPr>
          <p:cNvSpPr/>
          <p:nvPr/>
        </p:nvSpPr>
        <p:spPr>
          <a:xfrm>
            <a:off x="3581400" y="-16329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</a:t>
            </a:r>
            <a:endParaRPr lang="en-US" sz="800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2F91B5-BF74-488F-B17A-26B07051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99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87F26B-B3E4-4A55-A0D4-D5053D1C4FA5}"/>
              </a:ext>
            </a:extLst>
          </p:cNvPr>
          <p:cNvSpPr txBox="1"/>
          <p:nvPr/>
        </p:nvSpPr>
        <p:spPr>
          <a:xfrm>
            <a:off x="609600" y="152400"/>
            <a:ext cx="8153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ظن درس اليوم ببعض الأسئلة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7B52C-3F60-4A42-B71B-C24E36FD326A}"/>
              </a:ext>
            </a:extLst>
          </p:cNvPr>
          <p:cNvSpPr/>
          <p:nvPr/>
        </p:nvSpPr>
        <p:spPr>
          <a:xfrm>
            <a:off x="960120" y="1295400"/>
            <a:ext cx="7239000" cy="90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7F8F0-B0FE-4086-89FD-65B7B88F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758952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571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extLst>
              <a:ext uri="{FF2B5EF4-FFF2-40B4-BE49-F238E27FC236}">
                <a16:creationId xmlns:a16="http://schemas.microsoft.com/office/drawing/2014/main" id="{DED439F1-A37A-41EE-B28D-3859F2F777B5}"/>
              </a:ext>
            </a:extLst>
          </p:cNvPr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اليوم</a:t>
            </a:r>
            <a:endParaRPr lang="en-US" sz="5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719AD-B952-4320-A4CC-A93316E975A3}"/>
              </a:ext>
            </a:extLst>
          </p:cNvPr>
          <p:cNvSpPr txBox="1"/>
          <p:nvPr/>
        </p:nvSpPr>
        <p:spPr>
          <a:xfrm>
            <a:off x="2514600" y="2505670"/>
            <a:ext cx="446297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dirty="0"/>
              <a:t>الحوار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D6B1A-8CA8-4FE3-B339-175D9E09487E}"/>
              </a:ext>
            </a:extLst>
          </p:cNvPr>
          <p:cNvSpPr txBox="1"/>
          <p:nvPr/>
        </p:nvSpPr>
        <p:spPr>
          <a:xfrm>
            <a:off x="2514600" y="4495800"/>
            <a:ext cx="487680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حديقة الحيوانات</a:t>
            </a:r>
            <a:endParaRPr lang="bn-BD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চিড়িয়াখানা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D8A3ED1-618B-48D3-9ACF-ABD1BA320DB4}"/>
              </a:ext>
            </a:extLst>
          </p:cNvPr>
          <p:cNvSpPr/>
          <p:nvPr/>
        </p:nvSpPr>
        <p:spPr>
          <a:xfrm>
            <a:off x="4098387" y="3524543"/>
            <a:ext cx="1295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3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F6213-F794-4D65-981D-61B97E89777F}"/>
              </a:ext>
            </a:extLst>
          </p:cNvPr>
          <p:cNvSpPr txBox="1"/>
          <p:nvPr/>
        </p:nvSpPr>
        <p:spPr>
          <a:xfrm>
            <a:off x="2667000" y="31652"/>
            <a:ext cx="3810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6D10E-19EF-4D42-ADA1-73FBC044C925}"/>
              </a:ext>
            </a:extLst>
          </p:cNvPr>
          <p:cNvSpPr txBox="1"/>
          <p:nvPr/>
        </p:nvSpPr>
        <p:spPr>
          <a:xfrm>
            <a:off x="1066800" y="1154361"/>
            <a:ext cx="6705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درس اليوم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B8A67-9640-4716-972A-0B2FCB3FC1D0}"/>
              </a:ext>
            </a:extLst>
          </p:cNvPr>
          <p:cNvSpPr txBox="1"/>
          <p:nvPr/>
        </p:nvSpPr>
        <p:spPr>
          <a:xfrm>
            <a:off x="1066800" y="3200400"/>
            <a:ext cx="7010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يفهموا الحوار. </a:t>
            </a:r>
          </a:p>
          <a:p>
            <a:pPr algn="ctr"/>
            <a:r>
              <a:rPr lang="ar-SA" sz="5400" b="1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يكتبوا مثل هذا الحوار.</a:t>
            </a:r>
          </a:p>
        </p:txBody>
      </p:sp>
    </p:spTree>
    <p:extLst>
      <p:ext uri="{BB962C8B-B14F-4D97-AF65-F5344CB8AC3E}">
        <p14:creationId xmlns:p14="http://schemas.microsoft.com/office/powerpoint/2010/main" val="390979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9EFA950-AB4C-457A-9FA3-B6FF921F34E5}"/>
              </a:ext>
            </a:extLst>
          </p:cNvPr>
          <p:cNvSpPr/>
          <p:nvPr/>
        </p:nvSpPr>
        <p:spPr>
          <a:xfrm>
            <a:off x="1605642" y="26518"/>
            <a:ext cx="5252358" cy="180228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القراءة التوجيهية</a:t>
            </a:r>
            <a:endParaRPr lang="en-US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5F728-F71F-4A1F-BEDE-E5A7116F795A}"/>
              </a:ext>
            </a:extLst>
          </p:cNvPr>
          <p:cNvSpPr txBox="1"/>
          <p:nvPr/>
        </p:nvSpPr>
        <p:spPr>
          <a:xfrm>
            <a:off x="726537" y="3428050"/>
            <a:ext cx="811266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اسمّع الطلاب الحوار من الكتاب الدراسي.</a:t>
            </a:r>
            <a:endParaRPr lang="en-US" sz="6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487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5DA855-8B79-42E8-880A-3336D57519C3}"/>
              </a:ext>
            </a:extLst>
          </p:cNvPr>
          <p:cNvSpPr/>
          <p:nvPr/>
        </p:nvSpPr>
        <p:spPr>
          <a:xfrm>
            <a:off x="1676400" y="76200"/>
            <a:ext cx="5562600" cy="2286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القراءة الجهرية</a:t>
            </a:r>
            <a:endParaRPr lang="en-US" sz="6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9DE54-FD9C-41A8-8B09-D4DFFAFC2399}"/>
              </a:ext>
            </a:extLst>
          </p:cNvPr>
          <p:cNvSpPr txBox="1"/>
          <p:nvPr/>
        </p:nvSpPr>
        <p:spPr>
          <a:xfrm>
            <a:off x="76200" y="3124200"/>
            <a:ext cx="899160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انظروا الي الدرس ثم اقرؤوا مرتين جهرا</a:t>
            </a:r>
            <a:r>
              <a:rPr lang="ar-SA" sz="6600" b="1" dirty="0">
                <a:solidFill>
                  <a:srgbClr val="FF0000"/>
                </a:solidFill>
              </a:rPr>
              <a:t>.</a:t>
            </a:r>
            <a:endParaRPr lang="en-US" sz="66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F3B4D-261A-40AF-8D1C-15A664ED669A}"/>
              </a:ext>
            </a:extLst>
          </p:cNvPr>
          <p:cNvSpPr txBox="1"/>
          <p:nvPr/>
        </p:nvSpPr>
        <p:spPr>
          <a:xfrm>
            <a:off x="2667000" y="16280"/>
            <a:ext cx="3200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معني المفردات</a:t>
            </a:r>
            <a:endParaRPr lang="en-US" sz="54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5E91E-FD66-40DB-A24E-659504F77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39610"/>
            <a:ext cx="8762999" cy="294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685405-6239-486E-9B7B-F45BEB12F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9"/>
          <a:stretch/>
        </p:blipFill>
        <p:spPr>
          <a:xfrm>
            <a:off x="152399" y="3581400"/>
            <a:ext cx="87629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D7BF7-A27C-4F9C-B0B8-840922044B3A}"/>
              </a:ext>
            </a:extLst>
          </p:cNvPr>
          <p:cNvSpPr txBox="1"/>
          <p:nvPr/>
        </p:nvSpPr>
        <p:spPr>
          <a:xfrm>
            <a:off x="1752600" y="3240517"/>
            <a:ext cx="6629400" cy="23698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اكتبوا </a:t>
            </a:r>
            <a:r>
              <a:rPr lang="ar-SA" sz="8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الحوار </a:t>
            </a:r>
            <a:r>
              <a:rPr lang="ar-SA" sz="8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علي كرستكم </a:t>
            </a:r>
            <a:r>
              <a:rPr lang="ar-SA" sz="6000" dirty="0"/>
              <a:t>.</a:t>
            </a:r>
            <a:endParaRPr lang="en-US" sz="6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150B67-B565-401C-8879-A70F72FD5015}"/>
              </a:ext>
            </a:extLst>
          </p:cNvPr>
          <p:cNvSpPr/>
          <p:nvPr/>
        </p:nvSpPr>
        <p:spPr>
          <a:xfrm>
            <a:off x="709247" y="190500"/>
            <a:ext cx="3581400" cy="16002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العمل الانفرادي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C869E-472E-49A0-AA4E-4B8C86B08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370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1447</TotalTime>
  <Words>495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Arabic Typesetting</vt:lpstr>
      <vt:lpstr>Arial</vt:lpstr>
      <vt:lpstr>NikoshBAN</vt:lpstr>
      <vt:lpstr>Traditional Arabic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455</cp:revision>
  <dcterms:created xsi:type="dcterms:W3CDTF">2006-08-16T00:00:00Z</dcterms:created>
  <dcterms:modified xsi:type="dcterms:W3CDTF">2021-01-15T01:19:22Z</dcterms:modified>
</cp:coreProperties>
</file>