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মোঃ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মইদুল</a:t>
            </a:r>
            <a:r>
              <a:rPr lang="en-US" sz="1600" baseline="0" dirty="0" smtClean="0">
                <a:solidFill>
                  <a:schemeClr val="tx1"/>
                </a:solidFill>
              </a:rPr>
              <a:t>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ইসলাম</a:t>
            </a:r>
            <a:r>
              <a:rPr lang="en-US" sz="1600" baseline="0" dirty="0" smtClean="0">
                <a:solidFill>
                  <a:schemeClr val="tx1"/>
                </a:solidFill>
              </a:rPr>
              <a:t> ,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সহকারী</a:t>
            </a:r>
            <a:r>
              <a:rPr lang="en-US" sz="1600" baseline="0" dirty="0" smtClean="0">
                <a:solidFill>
                  <a:schemeClr val="tx1"/>
                </a:solidFill>
              </a:rPr>
              <a:t>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শিক্ষক</a:t>
            </a:r>
            <a:r>
              <a:rPr lang="en-US" sz="1600" baseline="0" dirty="0" smtClean="0">
                <a:solidFill>
                  <a:schemeClr val="tx1"/>
                </a:solidFill>
              </a:rPr>
              <a:t> , 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জুনাব</a:t>
            </a:r>
            <a:r>
              <a:rPr lang="en-US" sz="1600" baseline="0" dirty="0" smtClean="0">
                <a:solidFill>
                  <a:schemeClr val="tx1"/>
                </a:solidFill>
              </a:rPr>
              <a:t>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আলী</a:t>
            </a:r>
            <a:r>
              <a:rPr lang="en-US" sz="1600" baseline="0" dirty="0" smtClean="0">
                <a:solidFill>
                  <a:schemeClr val="tx1"/>
                </a:solidFill>
              </a:rPr>
              <a:t>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উচ্চ</a:t>
            </a:r>
            <a:r>
              <a:rPr lang="en-US" sz="1600" baseline="0" dirty="0" smtClean="0">
                <a:solidFill>
                  <a:schemeClr val="tx1"/>
                </a:solidFill>
              </a:rPr>
              <a:t>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বিদ্যালয়</a:t>
            </a:r>
            <a:r>
              <a:rPr lang="en-US" sz="1600" baseline="0" dirty="0" smtClean="0">
                <a:solidFill>
                  <a:schemeClr val="tx1"/>
                </a:solidFill>
              </a:rPr>
              <a:t> ,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তিতাস</a:t>
            </a:r>
            <a:r>
              <a:rPr lang="en-US" sz="1600" baseline="0" dirty="0" smtClean="0">
                <a:solidFill>
                  <a:schemeClr val="tx1"/>
                </a:solidFill>
              </a:rPr>
              <a:t> ,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কুমিল্লা</a:t>
            </a:r>
            <a:r>
              <a:rPr lang="en-US" sz="1600" baseline="0" dirty="0" smtClean="0">
                <a:solidFill>
                  <a:schemeClr val="tx1"/>
                </a:solidFill>
              </a:rPr>
              <a:t> ।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3B87F4BC-D175-4706-A7CF-0CA6CBC31CB6}"/>
              </a:ext>
            </a:extLst>
          </p:cNvPr>
          <p:cNvSpPr/>
          <p:nvPr/>
        </p:nvSpPr>
        <p:spPr>
          <a:xfrm>
            <a:off x="5255" y="0"/>
            <a:ext cx="9138745" cy="5410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D047AB49-24F2-41D9-A9A5-1B76802395C0}"/>
              </a:ext>
            </a:extLst>
          </p:cNvPr>
          <p:cNvSpPr/>
          <p:nvPr/>
        </p:nvSpPr>
        <p:spPr>
          <a:xfrm>
            <a:off x="152400" y="5410200"/>
            <a:ext cx="8839200" cy="79599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2914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" b="2285"/>
          <a:stretch/>
        </p:blipFill>
        <p:spPr>
          <a:xfrm>
            <a:off x="68573" y="484050"/>
            <a:ext cx="2364377" cy="23505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85" y="490977"/>
            <a:ext cx="2596250" cy="2350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"/>
          <a:stretch/>
        </p:blipFill>
        <p:spPr>
          <a:xfrm>
            <a:off x="5562600" y="594754"/>
            <a:ext cx="3258273" cy="2246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3" y="3247309"/>
            <a:ext cx="2779123" cy="2084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00" y="3226526"/>
            <a:ext cx="3090900" cy="2084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5" t="13286" b="12474"/>
          <a:stretch/>
        </p:blipFill>
        <p:spPr>
          <a:xfrm>
            <a:off x="5922818" y="3205744"/>
            <a:ext cx="2898055" cy="208434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8600" y="5512946"/>
            <a:ext cx="8592273" cy="95358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এন্টামিবা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পরজীবি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বৃহদান্ত্রে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02157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812869" y="228600"/>
            <a:ext cx="2832461" cy="7231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169" y="5325507"/>
            <a:ext cx="8912431" cy="78319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এন্টামিবা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বংশবৃদ্ধি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14400" y="951771"/>
            <a:ext cx="6629400" cy="437373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42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79" y="915585"/>
            <a:ext cx="1600200" cy="130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1675461" cy="1117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61" y="3886200"/>
            <a:ext cx="1600200" cy="1352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0"/>
            <a:ext cx="1675460" cy="1251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3753" y="2333846"/>
            <a:ext cx="4885508" cy="2466915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এন্টামিবা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207699"/>
            <a:ext cx="1425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8" name="Slide Number Placeholder 11"/>
          <p:cNvSpPr txBox="1">
            <a:spLocks/>
          </p:cNvSpPr>
          <p:nvPr/>
        </p:nvSpPr>
        <p:spPr>
          <a:xfrm>
            <a:off x="11430037" y="6570000"/>
            <a:ext cx="761963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37455"/>
            <a:ext cx="1600200" cy="1084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787" y="4800761"/>
            <a:ext cx="1675460" cy="1130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61" y="5032029"/>
            <a:ext cx="1600200" cy="1200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320756"/>
            <a:ext cx="16002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1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17409 0.479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28984 0.444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1806 0.02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13555 -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51370" y="4931233"/>
            <a:ext cx="82296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এন্টামিবা’র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9764" y="152400"/>
            <a:ext cx="7010400" cy="1000274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86691" y="1371600"/>
            <a:ext cx="7010400" cy="326692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18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5400" y="838200"/>
            <a:ext cx="6705600" cy="4343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1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41172BAA-F417-47A4-B1D2-A54943010233}"/>
              </a:ext>
            </a:extLst>
          </p:cNvPr>
          <p:cNvSpPr/>
          <p:nvPr/>
        </p:nvSpPr>
        <p:spPr>
          <a:xfrm>
            <a:off x="0" y="152400"/>
            <a:ext cx="8898869" cy="588673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 err="1" smtClean="0">
                <a:solidFill>
                  <a:schemeClr val="tx1"/>
                </a:solidFill>
                <a:cs typeface="NikoshBAN" panose="02000000000000000000" pitchFamily="2" charset="0"/>
              </a:rPr>
              <a:t>শিক্ষক</a:t>
            </a:r>
            <a:r>
              <a:rPr lang="en-US" sz="6000" b="1" u="sng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solidFill>
                  <a:schemeClr val="tx1"/>
                </a:solidFill>
                <a:cs typeface="NikoshBAN" panose="02000000000000000000" pitchFamily="2" charset="0"/>
              </a:rPr>
              <a:t>পরিচিতি</a:t>
            </a:r>
            <a:r>
              <a:rPr lang="en-US" sz="6000" b="1" u="sng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dirty="0" smtClean="0">
                <a:cs typeface="NikoshBAN" panose="02000000000000000000" pitchFamily="2" charset="0"/>
              </a:rPr>
              <a:t>        </a:t>
            </a:r>
            <a:r>
              <a:rPr lang="as-IN" sz="6000" dirty="0" smtClean="0">
                <a:solidFill>
                  <a:schemeClr val="tx1"/>
                </a:solidFill>
                <a:cs typeface="NikoshBAN" panose="02000000000000000000" pitchFamily="2" charset="0"/>
              </a:rPr>
              <a:t>ম</a:t>
            </a:r>
            <a:r>
              <a:rPr lang="en-US" sz="6000" dirty="0">
                <a:solidFill>
                  <a:schemeClr val="tx1"/>
                </a:solidFill>
                <a:cs typeface="NikoshBAN" panose="02000000000000000000" pitchFamily="2" charset="0"/>
              </a:rPr>
              <a:t>ো</a:t>
            </a:r>
            <a:r>
              <a:rPr lang="as-IN" sz="6000" dirty="0">
                <a:solidFill>
                  <a:schemeClr val="tx1"/>
                </a:solidFill>
                <a:cs typeface="NikoshBAN" panose="02000000000000000000" pitchFamily="2" charset="0"/>
              </a:rPr>
              <a:t>ঃ</a:t>
            </a:r>
            <a:r>
              <a:rPr lang="en-US" sz="6000" dirty="0">
                <a:solidFill>
                  <a:schemeClr val="tx1"/>
                </a:solidFill>
                <a:cs typeface="NikoshBAN" panose="02000000000000000000" pitchFamily="2" charset="0"/>
              </a:rPr>
              <a:t> ম</a:t>
            </a:r>
            <a:r>
              <a:rPr lang="as-IN" sz="6000" dirty="0">
                <a:solidFill>
                  <a:schemeClr val="tx1"/>
                </a:solidFill>
                <a:cs typeface="NikoshBAN" panose="02000000000000000000" pitchFamily="2" charset="0"/>
              </a:rPr>
              <a:t>ই</a:t>
            </a:r>
            <a:r>
              <a:rPr lang="en-US" sz="6000" dirty="0">
                <a:solidFill>
                  <a:schemeClr val="tx1"/>
                </a:solidFill>
                <a:cs typeface="NikoshBAN" panose="02000000000000000000" pitchFamily="2" charset="0"/>
              </a:rPr>
              <a:t>দ</a:t>
            </a:r>
            <a:r>
              <a:rPr lang="as-IN" sz="6000" dirty="0">
                <a:solidFill>
                  <a:schemeClr val="tx1"/>
                </a:solidFill>
                <a:cs typeface="NikoshBAN" panose="02000000000000000000" pitchFamily="2" charset="0"/>
              </a:rPr>
              <a:t>ু</a:t>
            </a:r>
            <a:r>
              <a:rPr lang="en-US" sz="6000" dirty="0">
                <a:solidFill>
                  <a:schemeClr val="tx1"/>
                </a:solidFill>
                <a:cs typeface="NikoshBAN" panose="02000000000000000000" pitchFamily="2" charset="0"/>
              </a:rPr>
              <a:t>ল </a:t>
            </a:r>
            <a:r>
              <a:rPr lang="as-IN" sz="6000" dirty="0">
                <a:solidFill>
                  <a:schemeClr val="tx1"/>
                </a:solidFill>
                <a:cs typeface="NikoshBAN" panose="02000000000000000000" pitchFamily="2" charset="0"/>
              </a:rPr>
              <a:t>ই</a:t>
            </a:r>
            <a:r>
              <a:rPr lang="en-US" sz="6000" dirty="0" err="1">
                <a:solidFill>
                  <a:schemeClr val="tx1"/>
                </a:solidFill>
                <a:cs typeface="NikoshBAN" panose="02000000000000000000" pitchFamily="2" charset="0"/>
              </a:rPr>
              <a:t>সলাম</a:t>
            </a:r>
            <a:r>
              <a:rPr lang="en-US" sz="60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cs typeface="NikoshBAN" panose="02000000000000000000" pitchFamily="2" charset="0"/>
              </a:rPr>
              <a:t>            </a:t>
            </a:r>
            <a:r>
              <a:rPr lang="en-US" sz="4800" dirty="0" err="1" smtClean="0">
                <a:solidFill>
                  <a:schemeClr val="tx1"/>
                </a:solidFill>
                <a:cs typeface="NikoshBAN" panose="02000000000000000000" pitchFamily="2" charset="0"/>
              </a:rPr>
              <a:t>সহকারী</a:t>
            </a:r>
            <a:r>
              <a:rPr lang="en-US" sz="48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cs typeface="NikoshBAN" panose="02000000000000000000" pitchFamily="2" charset="0"/>
              </a:rPr>
              <a:t>শ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chemeClr val="tx1"/>
                </a:solidFill>
                <a:cs typeface="NikoshBAN" panose="02000000000000000000" pitchFamily="2" charset="0"/>
              </a:rPr>
              <a:t>ক</a:t>
            </a:r>
            <a:r>
              <a:rPr lang="en-US" sz="4800" dirty="0" err="1">
                <a:solidFill>
                  <a:schemeClr val="tx1"/>
                </a:solidFill>
                <a:cs typeface="NikoshBAN" panose="02000000000000000000" pitchFamily="2" charset="0"/>
              </a:rPr>
              <a:t>্ষক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cs typeface="NikoshBAN" panose="02000000000000000000" pitchFamily="2" charset="0"/>
              </a:rPr>
              <a:t>              </a:t>
            </a:r>
            <a:r>
              <a:rPr lang="en-US" sz="4800" dirty="0" err="1" smtClean="0">
                <a:solidFill>
                  <a:schemeClr val="tx1"/>
                </a:solidFill>
                <a:cs typeface="NikoshBAN" panose="02000000000000000000" pitchFamily="2" charset="0"/>
              </a:rPr>
              <a:t>জুনাব</a:t>
            </a:r>
            <a:r>
              <a:rPr lang="en-US" sz="48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cs typeface="NikoshBAN" panose="02000000000000000000" pitchFamily="2" charset="0"/>
              </a:rPr>
              <a:t>আলী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cs typeface="NikoshBAN" panose="02000000000000000000" pitchFamily="2" charset="0"/>
              </a:rPr>
              <a:t>উচ্চ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cs typeface="NikoshBAN" panose="02000000000000000000" pitchFamily="2" charset="0"/>
              </a:rPr>
              <a:t>বিদ্যালয়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cs typeface="NikoshBAN" panose="02000000000000000000" pitchFamily="2" charset="0"/>
              </a:rPr>
              <a:t>             </a:t>
            </a:r>
            <a:r>
              <a:rPr lang="en-US" sz="4800" dirty="0" err="1" smtClean="0">
                <a:solidFill>
                  <a:schemeClr val="tx1"/>
                </a:solidFill>
                <a:cs typeface="NikoshBAN" panose="02000000000000000000" pitchFamily="2" charset="0"/>
              </a:rPr>
              <a:t>তিতাস,কুমিল্লা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tx1"/>
              </a:solidFill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           মোবাইলঃ০১৬০০১৭৬৬৩৪ </a:t>
            </a:r>
            <a:endParaRPr lang="en-US" sz="3600" dirty="0">
              <a:solidFill>
                <a:schemeClr val="tx1"/>
              </a:solidFill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                    ই-</a:t>
            </a:r>
            <a:r>
              <a:rPr lang="en-US" sz="3600" dirty="0" err="1" smtClean="0">
                <a:solidFill>
                  <a:schemeClr val="tx1"/>
                </a:solidFill>
                <a:cs typeface="NikoshBAN" panose="02000000000000000000" pitchFamily="2" charset="0"/>
              </a:rPr>
              <a:t>মেইলঃ</a:t>
            </a:r>
            <a:r>
              <a:rPr lang="en-US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cs typeface="NikoshBAN" panose="02000000000000000000" pitchFamily="2" charset="0"/>
              </a:rPr>
              <a:t>moidul2000@gmail.com</a:t>
            </a:r>
            <a:br>
              <a:rPr lang="en-US" sz="3600" dirty="0">
                <a:solidFill>
                  <a:schemeClr val="tx1"/>
                </a:solidFill>
                <a:cs typeface="NikoshBAN" panose="02000000000000000000" pitchFamily="2" charset="0"/>
              </a:rPr>
            </a:br>
            <a:r>
              <a:rPr lang="en-US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2A2D32E-94BD-4A50-858A-C0D3B2F72096}"/>
              </a:ext>
            </a:extLst>
          </p:cNvPr>
          <p:cNvSpPr/>
          <p:nvPr/>
        </p:nvSpPr>
        <p:spPr>
          <a:xfrm>
            <a:off x="304800" y="1634836"/>
            <a:ext cx="2743200" cy="3124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50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28600"/>
            <a:ext cx="8458200" cy="5638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err="1" smtClean="0">
                <a:solidFill>
                  <a:schemeClr val="tx1"/>
                </a:solidFill>
              </a:rPr>
              <a:t>পাঠ</a:t>
            </a:r>
            <a:r>
              <a:rPr lang="en-US" sz="5400" u="sng" dirty="0" smtClean="0">
                <a:solidFill>
                  <a:schemeClr val="tx1"/>
                </a:solidFill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5400" u="sng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১৪/০১/২০২১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56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06240" y="330444"/>
            <a:ext cx="3853544" cy="74071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itchFamily="2" charset="0"/>
                <a:cs typeface="NikoshBAN" pitchFamily="2" charset="0"/>
              </a:rPr>
              <a:t>ছবিগুলো লক্ষ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" y="1071154"/>
            <a:ext cx="3422287" cy="4103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lide Number Placeholder 7"/>
          <p:cNvSpPr txBox="1">
            <a:spLocks/>
          </p:cNvSpPr>
          <p:nvPr/>
        </p:nvSpPr>
        <p:spPr>
          <a:xfrm>
            <a:off x="11430037" y="6570000"/>
            <a:ext cx="761963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1071608"/>
            <a:ext cx="5562601" cy="4102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16016" y="5317183"/>
            <a:ext cx="2756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ব্যথা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564" y="5243473"/>
            <a:ext cx="3870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বৃহদান্ত্রে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ব্যাক্টেরিয়ার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89" y="1763777"/>
            <a:ext cx="2205446" cy="33304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914" y="3154660"/>
            <a:ext cx="9061086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আমাশয়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দু’ধরণের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এমিবিক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ব্যাসিলারি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98822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686800" cy="5791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—</a:t>
            </a:r>
          </a:p>
          <a:p>
            <a:pPr algn="ctr"/>
            <a:r>
              <a:rPr lang="bn-BD" sz="1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এন্টামিবা</a:t>
            </a:r>
            <a:endParaRPr lang="en-US" sz="13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878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3000" y="152400"/>
            <a:ext cx="6248400" cy="1219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55124" y="3616817"/>
            <a:ext cx="7562045" cy="20627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এন্টামিবা 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বলতে পারবে।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এন্টামিবা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এন্টামিবা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7707" y="2408349"/>
            <a:ext cx="4587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25695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4" y="184733"/>
            <a:ext cx="3641626" cy="3997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67199" y="4299326"/>
            <a:ext cx="46482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এরা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প্রোটিষ্টা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এককোষী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খালি চোখে দেখা যায় না।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এরা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এমিবিক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আমশয় রোগ সৃষ্টি করে।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8"/>
          <p:cNvSpPr txBox="1">
            <a:spLocks/>
          </p:cNvSpPr>
          <p:nvPr/>
        </p:nvSpPr>
        <p:spPr>
          <a:xfrm>
            <a:off x="11430037" y="6570000"/>
            <a:ext cx="761963" cy="288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8100" y="-26170"/>
            <a:ext cx="3997799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4" y="4253439"/>
            <a:ext cx="3641626" cy="2153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6308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33635"/>
            <a:ext cx="8857400" cy="6114766"/>
            <a:chOff x="477672" y="191069"/>
            <a:chExt cx="8863987" cy="62643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0" r="52089" b="10811"/>
            <a:stretch/>
          </p:blipFill>
          <p:spPr>
            <a:xfrm>
              <a:off x="477672" y="191069"/>
              <a:ext cx="8863987" cy="62643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051648" y="511493"/>
              <a:ext cx="1540988" cy="46969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নিউক্লিয়াস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0776" y="665405"/>
              <a:ext cx="1322848" cy="4001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খাদ্য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গহ্বর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65879" y="1344201"/>
              <a:ext cx="1108879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প্লাজমালেমা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70686" y="1895479"/>
              <a:ext cx="1135602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এন্টোপ্লাজম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79223" y="2347002"/>
              <a:ext cx="1214651" cy="4001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এন্টোপ্লাজমা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7857" y="3701085"/>
              <a:ext cx="1028431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ক্ষণপদ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57520" y="5597587"/>
              <a:ext cx="1623749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লোহিত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কণিকা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01682" y="5432324"/>
              <a:ext cx="1131829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ব্যাকটেরিয়া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655547" y="5816214"/>
            <a:ext cx="3708688" cy="100646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এন্টামিবার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99152" y="1038621"/>
            <a:ext cx="509087" cy="19036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</p:cNvCxnSpPr>
          <p:nvPr/>
        </p:nvCxnSpPr>
        <p:spPr>
          <a:xfrm flipH="1">
            <a:off x="3948404" y="987205"/>
            <a:ext cx="195556" cy="1165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005113" y="1601690"/>
            <a:ext cx="435494" cy="2000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1"/>
          </p:cNvCxnSpPr>
          <p:nvPr/>
        </p:nvCxnSpPr>
        <p:spPr>
          <a:xfrm flipH="1">
            <a:off x="6306727" y="1992632"/>
            <a:ext cx="933416" cy="3359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1"/>
          </p:cNvCxnSpPr>
          <p:nvPr/>
        </p:nvCxnSpPr>
        <p:spPr>
          <a:xfrm flipH="1">
            <a:off x="6222863" y="2433376"/>
            <a:ext cx="1225662" cy="3710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0"/>
          </p:cNvCxnSpPr>
          <p:nvPr/>
        </p:nvCxnSpPr>
        <p:spPr>
          <a:xfrm flipH="1" flipV="1">
            <a:off x="7245418" y="3380667"/>
            <a:ext cx="615650" cy="1791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677374" y="3380664"/>
            <a:ext cx="1262941" cy="22743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0"/>
          </p:cNvCxnSpPr>
          <p:nvPr/>
        </p:nvCxnSpPr>
        <p:spPr>
          <a:xfrm flipV="1">
            <a:off x="2640474" y="4668076"/>
            <a:ext cx="675311" cy="5816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864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9420" y="723123"/>
            <a:ext cx="6134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198" y="5602438"/>
            <a:ext cx="6134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এন্টামিবার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বহুভাজন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776879"/>
            <a:ext cx="2971800" cy="3042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t="15324" r="22109"/>
          <a:stretch/>
        </p:blipFill>
        <p:spPr>
          <a:xfrm>
            <a:off x="3256191" y="1756908"/>
            <a:ext cx="3199197" cy="3055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5"/>
          <a:stretch/>
        </p:blipFill>
        <p:spPr>
          <a:xfrm>
            <a:off x="6739234" y="1763025"/>
            <a:ext cx="2176166" cy="30422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474" y="4985827"/>
            <a:ext cx="2812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1" y="4966763"/>
            <a:ext cx="2816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অনুজীব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6756" y="5004891"/>
            <a:ext cx="2656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অনুজীব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095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180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MOIDUL ISLAM</dc:creator>
  <cp:lastModifiedBy>MOIDUL ISLAM</cp:lastModifiedBy>
  <cp:revision>7</cp:revision>
  <dcterms:created xsi:type="dcterms:W3CDTF">2006-08-16T00:00:00Z</dcterms:created>
  <dcterms:modified xsi:type="dcterms:W3CDTF">2021-01-15T11:04:21Z</dcterms:modified>
</cp:coreProperties>
</file>