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70" r:id="rId3"/>
    <p:sldId id="260" r:id="rId4"/>
    <p:sldId id="261" r:id="rId5"/>
    <p:sldId id="268" r:id="rId6"/>
    <p:sldId id="262" r:id="rId7"/>
    <p:sldId id="263" r:id="rId8"/>
    <p:sldId id="265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72190"/>
            <a:ext cx="9144000" cy="670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8BE7B08-A47D-4B25-92A9-20FA5C765A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909_Obama.Yunu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8032" t="6452" r="6290"/>
          <a:stretch>
            <a:fillRect/>
          </a:stretch>
        </p:blipFill>
        <p:spPr>
          <a:xfrm>
            <a:off x="2362201" y="1447800"/>
            <a:ext cx="4101660" cy="3717130"/>
          </a:xfrm>
        </p:spPr>
      </p:pic>
      <p:sp>
        <p:nvSpPr>
          <p:cNvPr id="5" name="TextBox 4"/>
          <p:cNvSpPr txBox="1"/>
          <p:nvPr/>
        </p:nvSpPr>
        <p:spPr>
          <a:xfrm>
            <a:off x="457200" y="51816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লাইব্রেরি জাতির সভ্যতা ও উন্নতির মানদন্ড উক্তিটি বিশ্লেষন কর।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2133600" y="0"/>
            <a:ext cx="3733800" cy="9906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bn-BD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4861505-3301-4BBB-A864-CFCAD6AB9A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0"/>
            <a:ext cx="8915400" cy="6858000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75B6360-AB81-408C-BABF-E6102EB34381}"/>
              </a:ext>
            </a:extLst>
          </p:cNvPr>
          <p:cNvSpPr/>
          <p:nvPr/>
        </p:nvSpPr>
        <p:spPr>
          <a:xfrm>
            <a:off x="4038600" y="6096000"/>
            <a:ext cx="1981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KopotakshaOMJ" panose="00000400000000000000" pitchFamily="2" charset="0"/>
                <a:cs typeface="KopotakshaOMJ" panose="00000400000000000000" pitchFamily="2" charset="0"/>
              </a:rPr>
              <a:t>ধন্যবাদ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10">
            <a:extLst>
              <a:ext uri="{FF2B5EF4-FFF2-40B4-BE49-F238E27FC236}">
                <a16:creationId xmlns:a16="http://schemas.microsoft.com/office/drawing/2014/main" id="{FB357C2F-4055-4CB6-8C64-A65B318824D2}"/>
              </a:ext>
            </a:extLst>
          </p:cNvPr>
          <p:cNvSpPr/>
          <p:nvPr/>
        </p:nvSpPr>
        <p:spPr>
          <a:xfrm>
            <a:off x="1981200" y="685800"/>
            <a:ext cx="5486400" cy="1353741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11500" dirty="0"/>
              <a:t> 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3ABC27-015A-4C57-A104-E44FBB557A07}"/>
              </a:ext>
            </a:extLst>
          </p:cNvPr>
          <p:cNvSpPr/>
          <p:nvPr/>
        </p:nvSpPr>
        <p:spPr>
          <a:xfrm>
            <a:off x="4876800" y="2967335"/>
            <a:ext cx="3962400" cy="313932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শ্রেনীঃ 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7</a:t>
            </a:r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</a:t>
            </a:r>
          </a:p>
          <a:p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বাংলা ১ম পত্র</a:t>
            </a:r>
          </a:p>
          <a:p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লাইব্রেরী </a:t>
            </a:r>
          </a:p>
          <a:p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সময়ঃ ৫০ মিনিট </a:t>
            </a:r>
          </a:p>
          <a:p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তারিখঃ ১৫/০১/২০২১ </a:t>
            </a:r>
          </a:p>
          <a:p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751FAE-F646-498A-9E20-9BD906452094}"/>
              </a:ext>
            </a:extLst>
          </p:cNvPr>
          <p:cNvSpPr/>
          <p:nvPr/>
        </p:nvSpPr>
        <p:spPr>
          <a:xfrm>
            <a:off x="76200" y="2967335"/>
            <a:ext cx="4800600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জাহাঙ্গীর আলম</a:t>
            </a:r>
          </a:p>
          <a:p>
            <a:pPr algn="ctr"/>
            <a:r>
              <a:rPr lang="bn-BD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সহকারী প্রধান  শিক্ষক</a:t>
            </a:r>
          </a:p>
          <a:p>
            <a:pPr algn="ctr"/>
            <a:r>
              <a:rPr lang="bn-BD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দুর্গাপুর উচ্চ বিদ্যালয়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আদিতমারী , লালমনিরহাট</a:t>
            </a:r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E-mail: jahangir</a:t>
            </a:r>
            <a:r>
              <a:rPr lang="bn-BD" sz="24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7385</a:t>
            </a:r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@gmail.com </a:t>
            </a:r>
            <a:endParaRPr lang="en-US" sz="1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76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067800" cy="1265238"/>
          </a:xfrm>
          <a:solidFill>
            <a:srgbClr val="00B0F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bn-BD" dirty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NikoshBAN" pitchFamily="2" charset="0"/>
                <a:cs typeface="NikoshBAN" pitchFamily="2" charset="0"/>
              </a:rPr>
              <a:t>ছবিতে তোমরা কি দেখছ </a:t>
            </a:r>
            <a:endParaRPr lang="en-US" dirty="0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0909_Obama.Yunu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r="43750"/>
          <a:stretch>
            <a:fillRect/>
          </a:stretch>
        </p:blipFill>
        <p:spPr>
          <a:xfrm>
            <a:off x="152401" y="1803846"/>
            <a:ext cx="8763000" cy="485170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438401"/>
            <a:ext cx="8839200" cy="281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6000" b="1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 ফল  </a:t>
            </a:r>
            <a:endParaRPr lang="bn-BD" sz="48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 লাইব্রেরি কাকে বলে বলতে পারবে ।</a:t>
            </a:r>
          </a:p>
          <a:p>
            <a:pPr>
              <a:buNone/>
            </a:pPr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২। লাইব্রেরি কত প্রকার তা উল্লেখ করতে পারবে ।</a:t>
            </a:r>
          </a:p>
          <a:p>
            <a:pPr>
              <a:buNone/>
            </a:pPr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 লাইব্রেরির প্রয়োজনীয়তা ব্যাখ্যা করতে পারবে ।  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762000" y="80210"/>
            <a:ext cx="6781800" cy="1447800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পাঠের শিরোনাম – লাইব্রেরি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8991600" cy="6629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15" descr="0909_Obama.Yunus.jpg"/>
          <p:cNvPicPr>
            <a:picLocks noChangeAspect="1"/>
          </p:cNvPicPr>
          <p:nvPr/>
        </p:nvPicPr>
        <p:blipFill>
          <a:blip r:embed="rId2"/>
          <a:srcRect l="31555" t="37143" r="29587" b="8571"/>
          <a:stretch>
            <a:fillRect/>
          </a:stretch>
        </p:blipFill>
        <p:spPr>
          <a:xfrm>
            <a:off x="3429000" y="3429000"/>
            <a:ext cx="2057400" cy="1676400"/>
          </a:xfrm>
          <a:prstGeom prst="ellipse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2800" y="59436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জন্মঃ  ১৯০৩ সাল</a:t>
            </a:r>
            <a:endParaRPr lang="en-US" sz="24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810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উদারহ্রদয়, রুচিশীল ও সংস্কৃতিবান মানবপ্রেমিক।</a:t>
            </a:r>
            <a:endParaRPr lang="en-US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16764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মৃতঃ ১৯৫৬ সালের ১৮ই সেপ্টেম্বর</a:t>
            </a:r>
            <a:r>
              <a:rPr lang="bn-BD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0" y="3505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তার প্রবন্ধগ্রন্থ ‘সংস্কৃতি কথা’ অনুবাদগ্রন্থ ‘সুখ ও সভ্যতা’ ।</a:t>
            </a:r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981201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চট্রগ্রাম কলেজের বাংলাভাষা ও সাহিত্যের অধ্যাপক  </a:t>
            </a:r>
            <a:endParaRPr lang="en-US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Up Arrow 9"/>
          <p:cNvSpPr/>
          <p:nvPr/>
        </p:nvSpPr>
        <p:spPr>
          <a:xfrm>
            <a:off x="4419600" y="2277980"/>
            <a:ext cx="228600" cy="1066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 rot="2268310">
            <a:off x="2275272" y="3336708"/>
            <a:ext cx="1413931" cy="26295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720739">
            <a:off x="2341965" y="4101826"/>
            <a:ext cx="1026497" cy="2649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343400" y="5257800"/>
            <a:ext cx="2286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478360">
            <a:off x="5486400" y="3941175"/>
            <a:ext cx="1371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0909_Obama.Yunu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600" y="1524000"/>
            <a:ext cx="8686800" cy="44352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914400" y="60198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পুস্তকের শ্রেণীবদ্ধ সংগ্রহকে লাইব্রেরি বা গ্রন্থাগার বলা হয়।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7568" y="1"/>
            <a:ext cx="83178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NikoshBAN" pitchFamily="2" charset="0"/>
                <a:cs typeface="NikoshBAN" pitchFamily="2" charset="0"/>
              </a:rPr>
              <a:t>এখানে তোমরা কি দেখছ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909_Obama.Yunu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4008" y="1143000"/>
            <a:ext cx="2139696" cy="2209800"/>
          </a:xfrm>
          <a:prstGeom prst="rect">
            <a:avLst/>
          </a:prstGeom>
        </p:spPr>
      </p:pic>
      <p:pic>
        <p:nvPicPr>
          <p:cNvPr id="5" name="Picture 4" descr="0909_Obama.Yunu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1143000"/>
            <a:ext cx="3581400" cy="2362200"/>
          </a:xfrm>
          <a:prstGeom prst="rect">
            <a:avLst/>
          </a:prstGeom>
        </p:spPr>
      </p:pic>
      <p:pic>
        <p:nvPicPr>
          <p:cNvPr id="6" name="Picture 5" descr="0909_Obama.Yunu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762000"/>
            <a:ext cx="2833884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40386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ব্যক্তিগত লাইব্রেরি</a:t>
            </a:r>
            <a:endParaRPr lang="en-US" sz="2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4038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পারিবারীক লাইব্রেরি 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4200" y="4191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সাধারন লাইব্রেরি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Up-Down Arrow 9"/>
          <p:cNvSpPr/>
          <p:nvPr/>
        </p:nvSpPr>
        <p:spPr>
          <a:xfrm flipH="1">
            <a:off x="990600" y="3429000"/>
            <a:ext cx="381000" cy="609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-Down Arrow 10"/>
          <p:cNvSpPr/>
          <p:nvPr/>
        </p:nvSpPr>
        <p:spPr>
          <a:xfrm flipH="1">
            <a:off x="4038600" y="3429000"/>
            <a:ext cx="381000" cy="609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-Down Arrow 11"/>
          <p:cNvSpPr/>
          <p:nvPr/>
        </p:nvSpPr>
        <p:spPr>
          <a:xfrm flipH="1">
            <a:off x="7772400" y="3657600"/>
            <a:ext cx="381000" cy="609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971800" y="4495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/>
              <a:t>লাইব্রেরি ৩ প্রকার </a:t>
            </a:r>
            <a:endParaRPr lang="en-US" sz="36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143000" y="5257800"/>
            <a:ext cx="601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838200" y="555859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3657600" y="5562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6896100" y="55245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1000" y="5943601"/>
            <a:ext cx="2133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ব্যক্তিগত লাইব্রেরি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19400" y="5867401"/>
            <a:ext cx="2438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পারিবারীক লাইব্রেরি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324600" y="5867401"/>
            <a:ext cx="2514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সাধারন লাইব্রেরি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 animBg="1"/>
      <p:bldP spid="12" grpId="0" animBg="1"/>
      <p:bldP spid="14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228600"/>
            <a:ext cx="8504238" cy="5870575"/>
          </a:xfrm>
        </p:spPr>
        <p:txBody>
          <a:bodyPr/>
          <a:lstStyle/>
          <a:p>
            <a:pPr>
              <a:buNone/>
            </a:pPr>
            <a:r>
              <a:rPr lang="bn-BD" sz="11500" dirty="0"/>
              <a:t>  </a:t>
            </a:r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1600200" y="1295400"/>
            <a:ext cx="5715000" cy="1066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7030A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দলীয় কাজ</a:t>
            </a:r>
            <a:endParaRPr lang="en-US" sz="1200" dirty="0">
              <a:solidFill>
                <a:srgbClr val="7030A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Up-Down Arrow 4"/>
          <p:cNvSpPr/>
          <p:nvPr/>
        </p:nvSpPr>
        <p:spPr>
          <a:xfrm>
            <a:off x="3962400" y="2209800"/>
            <a:ext cx="457200" cy="99059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1524000" y="3657600"/>
            <a:ext cx="21336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BD" sz="3600" dirty="0">
                <a:solidFill>
                  <a:srgbClr val="C00000"/>
                </a:solidFill>
              </a:rPr>
              <a:t>বেলী দল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800600" y="3733800"/>
            <a:ext cx="22098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bn-BD" sz="3600" dirty="0">
                <a:solidFill>
                  <a:srgbClr val="92D050"/>
                </a:solidFill>
              </a:rPr>
              <a:t>জবা দল</a:t>
            </a:r>
            <a:endParaRPr lang="en-US" sz="3600" dirty="0">
              <a:solidFill>
                <a:srgbClr val="92D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6482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মোতাহের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চৌধুরী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5800" y="46482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সাধারনত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ধারায়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প্রবাহিত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?</a:t>
            </a:r>
            <a:r>
              <a:rPr lang="bn-BD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6600" dirty="0"/>
              <a:t>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১। লাইব্রেরি কাকে বলে  ।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২। লাইব্রেরি কত প্রকার কি কি ।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৩।  লাইব্রেরির প্রয়োজনীয়তা ব্যাখ্যা কর ।</a:t>
            </a:r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2133600" y="0"/>
            <a:ext cx="4724400" cy="1524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/>
              <a:t>মূল্যায়ন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1326</TotalTime>
  <Words>194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Franklin Gothic Book</vt:lpstr>
      <vt:lpstr>KopotakshaOMJ</vt:lpstr>
      <vt:lpstr>Nikosh</vt:lpstr>
      <vt:lpstr>NikoshBAN</vt:lpstr>
      <vt:lpstr>Perpetua</vt:lpstr>
      <vt:lpstr>Wingdings 2</vt:lpstr>
      <vt:lpstr>Equity</vt:lpstr>
      <vt:lpstr>PowerPoint Presentation</vt:lpstr>
      <vt:lpstr>PowerPoint Presentation</vt:lpstr>
      <vt:lpstr>ছবিতে তোমরা কি দেখছ </vt:lpstr>
      <vt:lpstr>PowerPoint Presentation</vt:lpstr>
      <vt:lpstr> 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শিক্ষকের নামঃ মোঃ আব্দুল জাব্বার শ্রেণীঃ ৭ম  বিশয়  </dc:title>
  <dc:creator/>
  <cp:lastModifiedBy>DOEL</cp:lastModifiedBy>
  <cp:revision>410</cp:revision>
  <dcterms:created xsi:type="dcterms:W3CDTF">2006-08-16T00:00:00Z</dcterms:created>
  <dcterms:modified xsi:type="dcterms:W3CDTF">2021-01-15T14:24:46Z</dcterms:modified>
</cp:coreProperties>
</file>