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92" r:id="rId8"/>
    <p:sldId id="293" r:id="rId9"/>
    <p:sldId id="290" r:id="rId10"/>
    <p:sldId id="291" r:id="rId11"/>
    <p:sldId id="294" r:id="rId12"/>
    <p:sldId id="282" r:id="rId13"/>
    <p:sldId id="268" r:id="rId14"/>
    <p:sldId id="273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B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D1DA5-C195-4A1C-B844-7D6CDE2C0324}" type="datetime1">
              <a:rPr lang="en-US" smtClean="0"/>
              <a:t>2021-01-12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506E0-8170-4FDA-8246-313286AC9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1722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5E885-A000-409D-9B32-3C657DA579A0}" type="datetime1">
              <a:rPr lang="en-US" smtClean="0"/>
              <a:t>2021-01-12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80C18-17AC-41FB-A799-0D61369E0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1262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80C18-17AC-41FB-A799-0D61369E083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C25CEA6-E86D-41D5-8CDB-1FFBE9D7DD2A}" type="datetime1">
              <a:rPr lang="en-US" smtClean="0"/>
              <a:t>2021-01-12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1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80C18-17AC-41FB-A799-0D61369E083D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4015F75-2588-41F3-A188-2B4B3BF91FD2}" type="datetime1">
              <a:rPr lang="en-US" smtClean="0"/>
              <a:t>2021-01-12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8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27BE-69F9-4ABF-8C4E-BC5F97024570}" type="datetime3">
              <a:rPr lang="en-US" smtClean="0"/>
              <a:t>12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5DCC-D5B0-4A8F-9EDF-E1C15B4E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9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2057-689A-41C8-AA76-F159BB7FC48B}" type="datetime3">
              <a:rPr lang="en-US" smtClean="0"/>
              <a:t>12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5DCC-D5B0-4A8F-9EDF-E1C15B4E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67470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2057-689A-41C8-AA76-F159BB7FC48B}" type="datetime3">
              <a:rPr lang="en-US" smtClean="0"/>
              <a:t>12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5DCC-D5B0-4A8F-9EDF-E1C15B4E7D1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2997251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2057-689A-41C8-AA76-F159BB7FC48B}" type="datetime3">
              <a:rPr lang="en-US" smtClean="0"/>
              <a:t>12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5DCC-D5B0-4A8F-9EDF-E1C15B4E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20614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2057-689A-41C8-AA76-F159BB7FC48B}" type="datetime3">
              <a:rPr lang="en-US" smtClean="0"/>
              <a:t>12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5DCC-D5B0-4A8F-9EDF-E1C15B4E7D1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6497081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2057-689A-41C8-AA76-F159BB7FC48B}" type="datetime3">
              <a:rPr lang="en-US" smtClean="0"/>
              <a:t>12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5DCC-D5B0-4A8F-9EDF-E1C15B4E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29509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41DA-880F-496E-B087-64304EF6107C}" type="datetime3">
              <a:rPr lang="en-US" smtClean="0"/>
              <a:t>12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5DCC-D5B0-4A8F-9EDF-E1C15B4E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13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3821-DBA4-4350-8B66-F949E13B1026}" type="datetime3">
              <a:rPr lang="en-US" smtClean="0"/>
              <a:t>12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5DCC-D5B0-4A8F-9EDF-E1C15B4E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8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006E-4A6D-4B2D-9229-0FF0D7629A42}" type="datetime3">
              <a:rPr lang="en-US" smtClean="0"/>
              <a:t>12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5DCC-D5B0-4A8F-9EDF-E1C15B4E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2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B7E9-071A-4440-AD20-3E8B20D4E45D}" type="datetime3">
              <a:rPr lang="en-US" smtClean="0"/>
              <a:t>12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5DCC-D5B0-4A8F-9EDF-E1C15B4E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4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53F2-9874-4BF4-BF03-6AECF0047970}" type="datetime3">
              <a:rPr lang="en-US" smtClean="0"/>
              <a:t>12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5DCC-D5B0-4A8F-9EDF-E1C15B4E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4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CB7A-EA1C-4640-AAFA-EF5CEFB22A16}" type="datetime3">
              <a:rPr lang="en-US" smtClean="0"/>
              <a:t>12 January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5DCC-D5B0-4A8F-9EDF-E1C15B4E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46DB-3B02-436E-AA55-C09B1C007B1E}" type="datetime3">
              <a:rPr lang="en-US" smtClean="0"/>
              <a:t>12 January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5DCC-D5B0-4A8F-9EDF-E1C15B4E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9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E0E0-E176-43A9-9FE2-67C2275F9256}" type="datetime3">
              <a:rPr lang="en-US" smtClean="0"/>
              <a:t>12 January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5DCC-D5B0-4A8F-9EDF-E1C15B4E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8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9131-0624-4AE2-A5ED-03CB8C28F77D}" type="datetime3">
              <a:rPr lang="en-US" smtClean="0"/>
              <a:t>12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5DCC-D5B0-4A8F-9EDF-E1C15B4E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91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6948-8133-42A9-A4B7-6826FC371B73}" type="datetime3">
              <a:rPr lang="en-US" smtClean="0"/>
              <a:t>12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5DCC-D5B0-4A8F-9EDF-E1C15B4E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2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72057-689A-41C8-AA76-F159BB7FC48B}" type="datetime3">
              <a:rPr lang="en-US" smtClean="0"/>
              <a:t>12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8785DCC-D5B0-4A8F-9EDF-E1C15B4E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7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237027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87834"/>
            <a:ext cx="1842448" cy="36512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fld id="{AB33E603-6622-49E3-A311-325BE3ACFF58}" type="datetime3">
              <a:rPr lang="en-US" sz="1600" smtClean="0">
                <a:solidFill>
                  <a:srgbClr val="7030A0"/>
                </a:solidFill>
              </a:rPr>
              <a:t>12 January 2021</a:t>
            </a:fld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10570" y="6518589"/>
            <a:ext cx="358143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মনিরুজ্জামান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2448" y="1505454"/>
            <a:ext cx="9148550" cy="2646878"/>
          </a:xfrm>
          <a:prstGeom prst="rect">
            <a:avLst/>
          </a:prstGeom>
        </p:spPr>
        <p:txBody>
          <a:bodyPr wrap="square">
            <a:prstTxWarp prst="textWave4">
              <a:avLst/>
            </a:prstTxWarp>
            <a:spAutoFit/>
          </a:bodyPr>
          <a:lstStyle/>
          <a:p>
            <a:pPr algn="ctr"/>
            <a:r>
              <a:rPr lang="en-US" sz="166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</a:t>
            </a:r>
            <a:r>
              <a:rPr lang="en-US" sz="166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স্বাগতম</a:t>
            </a:r>
            <a:r>
              <a:rPr lang="en-US" sz="166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</a:t>
            </a:r>
            <a:endParaRPr lang="en-US" sz="166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01055" y="252003"/>
            <a:ext cx="2442948" cy="19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15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6411" y="1594473"/>
            <a:ext cx="8748215" cy="403187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মেমোরিতে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হার্ডডিক্স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র‍্যামে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উধাও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হার্ডডিক্স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ড্রাইভগুলো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স্থায়ীভাবে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লাগানো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6361" cy="1282890"/>
          </a:xfrm>
          <a:prstGeom prst="rect">
            <a:avLst/>
          </a:prstGeom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76812"/>
            <a:ext cx="1788741" cy="36512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fld id="{E7DA7971-9AC5-4B7B-8B19-3D98B6AFEEEA}" type="datetime3">
              <a:rPr lang="en-US" sz="1600" smtClean="0">
                <a:solidFill>
                  <a:srgbClr val="7030A0"/>
                </a:solidFill>
              </a:rPr>
              <a:t>12 January 2021</a:t>
            </a:fld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10570" y="6518589"/>
            <a:ext cx="358143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মনিরুজ্জামান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2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0152" y="4189563"/>
            <a:ext cx="9867333" cy="224676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মুহূর্তে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জিনপ্রিয়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(CD-Compact Disc)।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ছায়াছবি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জন্যেও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সিডিতে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মোছা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মোছা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সিডিও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7285" y="3308236"/>
            <a:ext cx="6933068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আজকাল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চলচ্চিত্রও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46" y="245808"/>
            <a:ext cx="3292636" cy="3062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6361" cy="1282890"/>
          </a:xfrm>
          <a:prstGeom prst="rect">
            <a:avLst/>
          </a:prstGeom>
        </p:spPr>
      </p:pic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76812"/>
            <a:ext cx="1788741" cy="36512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fld id="{E7DA7971-9AC5-4B7B-8B19-3D98B6AFEEEA}" type="datetime3">
              <a:rPr lang="en-US" sz="1600" smtClean="0">
                <a:solidFill>
                  <a:srgbClr val="7030A0"/>
                </a:solidFill>
              </a:rPr>
              <a:t>12 January 2021</a:t>
            </a:fld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10570" y="6518589"/>
            <a:ext cx="358143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মনিরুজ্জামান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03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6282" y="4081928"/>
            <a:ext cx="9567079" cy="2062103"/>
          </a:xfrm>
          <a:prstGeom prst="rect">
            <a:avLst/>
          </a:prstGeom>
          <a:ln w="3175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পকেটে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ঘোরার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ইউএসবি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ফ্ল্যাশ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(USB Flash Drive)।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পকেটে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এমনকি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এক্টার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6361" cy="12828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6588" y="-385620"/>
            <a:ext cx="3357537" cy="421323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99994" y="2984269"/>
            <a:ext cx="4950727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গিগা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ড্রাইভে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পকেটে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বেড়াতে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76812"/>
            <a:ext cx="1788741" cy="36512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fld id="{E7DA7971-9AC5-4B7B-8B19-3D98B6AFEEEA}" type="datetime3">
              <a:rPr lang="en-US" sz="1600" smtClean="0">
                <a:solidFill>
                  <a:srgbClr val="7030A0"/>
                </a:solidFill>
              </a:rPr>
              <a:t>12 January 2021</a:t>
            </a:fld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10570" y="6518589"/>
            <a:ext cx="358143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মনিরুজ্জামান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8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6107" y="1463610"/>
            <a:ext cx="311169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dirty="0"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7572" y="3128495"/>
            <a:ext cx="5627562" cy="707886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518589"/>
            <a:ext cx="1816037" cy="36512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fld id="{AB3D884B-4836-4D3E-9C6E-773FCA4C19A1}" type="datetime3">
              <a:rPr lang="en-US" sz="1600" smtClean="0">
                <a:solidFill>
                  <a:srgbClr val="7030A0"/>
                </a:solidFill>
              </a:rPr>
              <a:t>12 January 2021</a:t>
            </a:fld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10570" y="6518589"/>
            <a:ext cx="358143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মনিরুজ্জামান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6361" cy="128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6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086" y="2089138"/>
            <a:ext cx="8936897" cy="298543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US" sz="5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পাকাপাকিভাবে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হার্ডডিক্স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76812"/>
            <a:ext cx="1788741" cy="36512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fld id="{E7DA7971-9AC5-4B7B-8B19-3D98B6AFEEEA}" type="datetime3">
              <a:rPr lang="en-US" sz="1600" smtClean="0">
                <a:solidFill>
                  <a:srgbClr val="7030A0"/>
                </a:solidFill>
              </a:rPr>
              <a:t>12 January 2021</a:t>
            </a:fld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0570" y="6518589"/>
            <a:ext cx="358143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মনিরুজ্জামান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3893" cy="197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4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9167" y="1767137"/>
            <a:ext cx="306436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775095" cy="36512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fld id="{80E3F521-49EB-49BE-9E28-5F44992DB458}" type="datetime3">
              <a:rPr lang="en-US" sz="1600" smtClean="0">
                <a:solidFill>
                  <a:srgbClr val="7030A0"/>
                </a:solidFill>
              </a:rPr>
              <a:t>12 January 2021</a:t>
            </a:fld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10570" y="6518589"/>
            <a:ext cx="358143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মনিরুজ্জামান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3893" cy="19714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3893" y="3705138"/>
            <a:ext cx="6689918" cy="70788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র‍্যাম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হার্ডডিক্সের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9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4830" y="637199"/>
            <a:ext cx="1893773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59557" y="2664987"/>
            <a:ext cx="736981" cy="584775"/>
          </a:xfrm>
          <a:prstGeom prst="rightArrow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7481" y="2664987"/>
            <a:ext cx="3357349" cy="58477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পূর্ণরুপ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7482" y="4776059"/>
            <a:ext cx="6045958" cy="58477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6538" y="3720523"/>
            <a:ext cx="3562065" cy="58477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0" y="6487834"/>
            <a:ext cx="1803269" cy="36512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fld id="{2AA950C4-0FC6-4794-8D17-B223D312A3CB}" type="datetime3">
              <a:rPr lang="en-US" sz="1600" smtClean="0">
                <a:solidFill>
                  <a:srgbClr val="7030A0"/>
                </a:solidFill>
              </a:rPr>
              <a:t>12 January 2021</a:t>
            </a:fld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10570" y="6518589"/>
            <a:ext cx="358143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মনিরুজ্জামান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3893" cy="1971442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600500" y="4764726"/>
            <a:ext cx="736981" cy="584775"/>
          </a:xfrm>
          <a:prstGeom prst="rightArrow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59556" y="3720522"/>
            <a:ext cx="736981" cy="584775"/>
          </a:xfrm>
          <a:prstGeom prst="rightArrow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071832" y="2175263"/>
            <a:ext cx="4904681" cy="680744"/>
          </a:xfrm>
          <a:prstGeom prst="wedgeRoundRectCallout">
            <a:avLst>
              <a:gd name="adj1" fmla="val -59677"/>
              <a:gd name="adj2" fmla="val 49602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RAM- Random Access Memory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5316646" y="3308171"/>
            <a:ext cx="3008488" cy="566411"/>
          </a:xfrm>
          <a:prstGeom prst="wedgeRoundRectCallout">
            <a:avLst>
              <a:gd name="adj1" fmla="val -65234"/>
              <a:gd name="adj2" fmla="val 54574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CD- Compact Disc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7783192" y="4462818"/>
            <a:ext cx="1852128" cy="544264"/>
          </a:xfrm>
          <a:prstGeom prst="wedgeRoundRectCallout">
            <a:avLst>
              <a:gd name="adj1" fmla="val -74796"/>
              <a:gd name="adj2" fmla="val 41163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হার্ডডিক্স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243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13" grpId="0" animBg="1"/>
      <p:bldP spid="14" grpId="0" animBg="1"/>
      <p:bldP spid="12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07640" y="1356567"/>
            <a:ext cx="318733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802390" cy="36512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fld id="{64E648AA-D9E1-44DF-BF1C-BD91E582940F}" type="datetime3">
              <a:rPr lang="en-US" sz="1600" smtClean="0">
                <a:solidFill>
                  <a:srgbClr val="7030A0"/>
                </a:solidFill>
              </a:rPr>
              <a:t>12 January 2021</a:t>
            </a:fld>
            <a:endParaRPr lang="en-US" sz="16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3893" cy="19714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10570" y="6518589"/>
            <a:ext cx="358143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মনিরুজ্জামান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9696" y="3034600"/>
            <a:ext cx="7223226" cy="707886"/>
          </a:xfrm>
          <a:prstGeom prst="rect">
            <a:avLst/>
          </a:prstGeom>
          <a:ln w="3175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24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3330" y="1433016"/>
            <a:ext cx="984003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*</a:t>
            </a:r>
            <a:r>
              <a:rPr lang="en-US" sz="1660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ধন্যবাদ</a:t>
            </a:r>
            <a:r>
              <a:rPr lang="en-US" sz="166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*</a:t>
            </a:r>
            <a:endParaRPr lang="en-US" sz="16600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48715" cy="685799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820747" cy="365125"/>
          </a:xfrm>
        </p:spPr>
        <p:txBody>
          <a:bodyPr/>
          <a:lstStyle/>
          <a:p>
            <a:fld id="{FE4143EA-B981-4B3D-A4C9-E1A4E848D503}" type="datetime3">
              <a:rPr lang="en-US" sz="1600" smtClean="0">
                <a:solidFill>
                  <a:srgbClr val="FF0000"/>
                </a:solidFill>
              </a:rPr>
              <a:t>12 January 2021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10570" y="6518589"/>
            <a:ext cx="358143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মনিরুজ্জামান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35315" y="259564"/>
            <a:ext cx="2516250" cy="199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6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2407" y="750831"/>
            <a:ext cx="7881181" cy="4647426"/>
          </a:xfrm>
          <a:prstGeom prst="rect">
            <a:avLst/>
          </a:prstGeom>
          <a:ln w="3175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5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মনিরুজ্জামান</a:t>
            </a:r>
            <a:endParaRPr lang="bn-BD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ফুলহাতা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মোড়েলগঞ্জ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EIIN-115030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684" y="750831"/>
            <a:ext cx="1643904" cy="1905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816037" cy="36512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fld id="{833A547F-C5DC-41FE-8B9E-BA61D1BF64DB}" type="datetime3">
              <a:rPr lang="en-US" sz="1600" smtClean="0">
                <a:solidFill>
                  <a:srgbClr val="7030A0"/>
                </a:solidFill>
              </a:rPr>
              <a:t>12 January 2021</a:t>
            </a:fld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10570" y="6518589"/>
            <a:ext cx="358143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মনিরুজ্জামান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6361" cy="128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38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3557" y="1090475"/>
            <a:ext cx="6619741" cy="4524315"/>
          </a:xfrm>
          <a:prstGeom prst="rect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৬ষ্ঠ</a:t>
            </a:r>
            <a:endParaRPr lang="bn-BD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 ২</a:t>
            </a:r>
            <a:endParaRPr lang="bn-BD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 ৪</a:t>
            </a:r>
          </a:p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775094" cy="365125"/>
          </a:xfrm>
        </p:spPr>
        <p:txBody>
          <a:bodyPr/>
          <a:lstStyle/>
          <a:p>
            <a:fld id="{A701D0CA-FF11-4512-A5DF-333820FA95E8}" type="datetime3">
              <a:rPr lang="en-US" sz="1600" smtClean="0">
                <a:solidFill>
                  <a:srgbClr val="7030A0"/>
                </a:solidFill>
              </a:rPr>
              <a:t>12 January 2021</a:t>
            </a:fld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0570" y="6518589"/>
            <a:ext cx="358143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মনিরুজ্জামান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6361" cy="128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2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8483" y="103432"/>
            <a:ext cx="54727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8483" y="5846544"/>
            <a:ext cx="227954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হার্ডডিক্স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856981" cy="365125"/>
          </a:xfrm>
          <a:ln>
            <a:solidFill>
              <a:srgbClr val="C00000"/>
            </a:solidFill>
          </a:ln>
        </p:spPr>
        <p:txBody>
          <a:bodyPr/>
          <a:lstStyle/>
          <a:p>
            <a:fld id="{1F0489D8-6ABF-4EF3-9FE6-DF75B168ABBA}" type="datetime3">
              <a:rPr lang="en-US" sz="1600" smtClean="0">
                <a:solidFill>
                  <a:srgbClr val="7030A0"/>
                </a:solidFill>
              </a:rPr>
              <a:t>12 January 2021</a:t>
            </a:fld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10570" y="6518589"/>
            <a:ext cx="358143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মনিরুজ্জামান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6361" cy="12828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83" y="1227412"/>
            <a:ext cx="5472751" cy="449483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Oval Callout 7"/>
          <p:cNvSpPr/>
          <p:nvPr/>
        </p:nvSpPr>
        <p:spPr>
          <a:xfrm>
            <a:off x="8745197" y="2584954"/>
            <a:ext cx="1867989" cy="1802674"/>
          </a:xfrm>
          <a:prstGeom prst="wedgeEllipseCallout">
            <a:avLst>
              <a:gd name="adj1" fmla="val -101638"/>
              <a:gd name="adj2" fmla="val -41023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8277535" y="1227412"/>
            <a:ext cx="1535826" cy="1357542"/>
          </a:xfrm>
          <a:prstGeom prst="wedgeEllipseCallout">
            <a:avLst>
              <a:gd name="adj1" fmla="val -81688"/>
              <a:gd name="adj2" fmla="val 53557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4858" y="5851846"/>
            <a:ext cx="275721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56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1449" y="1759443"/>
            <a:ext cx="356096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9509" y="3671174"/>
            <a:ext cx="5784841" cy="83099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0" y="6501482"/>
            <a:ext cx="1849713" cy="365125"/>
          </a:xfrm>
          <a:ln>
            <a:solidFill>
              <a:srgbClr val="C00000"/>
            </a:solidFill>
          </a:ln>
        </p:spPr>
        <p:txBody>
          <a:bodyPr/>
          <a:lstStyle/>
          <a:p>
            <a:fld id="{02B44A2E-121C-46A9-9759-6B45DA5B1742}" type="datetime3">
              <a:rPr lang="en-US" sz="1600" smtClean="0">
                <a:solidFill>
                  <a:srgbClr val="7030A0"/>
                </a:solidFill>
              </a:rPr>
              <a:t>12 January 2021</a:t>
            </a:fld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10570" y="6518589"/>
            <a:ext cx="358143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মনিরুজ্জামান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6361" cy="128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1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9866" y="899991"/>
            <a:ext cx="242848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9181" y="2482116"/>
            <a:ext cx="7969850" cy="1200329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775094" cy="365125"/>
          </a:xfrm>
        </p:spPr>
        <p:txBody>
          <a:bodyPr/>
          <a:lstStyle/>
          <a:p>
            <a:fld id="{E73162FD-E95B-49E5-BB38-844EFF2B0D2C}" type="datetime3">
              <a:rPr lang="en-US" sz="1600" smtClean="0">
                <a:solidFill>
                  <a:srgbClr val="C00000"/>
                </a:solidFill>
              </a:rPr>
              <a:t>12 January 2021</a:t>
            </a:fld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10570" y="6518589"/>
            <a:ext cx="358143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মনিরুজ্জামান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6361" cy="128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5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0383" y="3576960"/>
            <a:ext cx="8795187" cy="2062103"/>
          </a:xfrm>
          <a:prstGeom prst="rect">
            <a:avLst/>
          </a:prstGeom>
          <a:ln w="3175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উপাত্তগুলো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সেটাকে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8180" y="2872991"/>
            <a:ext cx="753959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র‍্যামের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গিগা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র‍্যামে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7" y="387623"/>
            <a:ext cx="9007523" cy="2454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6361" cy="1282890"/>
          </a:xfrm>
          <a:prstGeom prst="rect">
            <a:avLst/>
          </a:prstGeom>
        </p:spPr>
      </p:pic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76812"/>
            <a:ext cx="1788741" cy="36512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fld id="{E7DA7971-9AC5-4B7B-8B19-3D98B6AFEEEA}" type="datetime3">
              <a:rPr lang="en-US" sz="1600" smtClean="0">
                <a:solidFill>
                  <a:srgbClr val="7030A0"/>
                </a:solidFill>
              </a:rPr>
              <a:t>12 January 2021</a:t>
            </a:fld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10570" y="6518589"/>
            <a:ext cx="358143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মনিরুজ্জামান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3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4974" y="1939228"/>
            <a:ext cx="8795187" cy="3046988"/>
          </a:xfrm>
          <a:prstGeom prst="rect">
            <a:avLst/>
          </a:prstGeom>
          <a:ln w="3175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ভেতরে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মেমরিতে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উপাত্তগুলো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ক্রমানুসারে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সাজানো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থাকে-যখন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র‍্যাম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(RAM- Random Access Memory)।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র‍্যামে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মোটেই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স্থায়ীভাবে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আগেরটি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6361" cy="1282890"/>
          </a:xfrm>
          <a:prstGeom prst="rect">
            <a:avLst/>
          </a:prstGeom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76812"/>
            <a:ext cx="1788741" cy="36512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fld id="{E7DA7971-9AC5-4B7B-8B19-3D98B6AFEEEA}" type="datetime3">
              <a:rPr lang="en-US" sz="1600" smtClean="0">
                <a:solidFill>
                  <a:srgbClr val="7030A0"/>
                </a:solidFill>
              </a:rPr>
              <a:t>12 January 2021</a:t>
            </a:fld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10570" y="6518589"/>
            <a:ext cx="358143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মনিরুজ্জামান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2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5373" y="5173077"/>
            <a:ext cx="8598088" cy="107721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র‍্যামে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সাময়িকভাবে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সেগুলোকে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2947" y="4506303"/>
            <a:ext cx="6782939" cy="46166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ড্রাইভের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ডিস্কটি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৫৪০০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৭২০০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6361" cy="12828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135" y="163773"/>
            <a:ext cx="4139254" cy="4139254"/>
          </a:xfrm>
          <a:prstGeom prst="rect">
            <a:avLst/>
          </a:prstGeom>
        </p:spPr>
      </p:pic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76812"/>
            <a:ext cx="1788741" cy="36512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fld id="{E7DA7971-9AC5-4B7B-8B19-3D98B6AFEEEA}" type="datetime3">
              <a:rPr lang="en-US" sz="1600" smtClean="0">
                <a:solidFill>
                  <a:srgbClr val="7030A0"/>
                </a:solidFill>
              </a:rPr>
              <a:t>12 January 2021</a:t>
            </a:fld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10570" y="6518589"/>
            <a:ext cx="358143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মনিরুজ্জামান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34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1640</TotalTime>
  <Words>700</Words>
  <Application>Microsoft Office PowerPoint</Application>
  <PresentationFormat>Widescreen</PresentationFormat>
  <Paragraphs>90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NikoshBAN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Monir</dc:creator>
  <cp:lastModifiedBy>Md Monir</cp:lastModifiedBy>
  <cp:revision>417</cp:revision>
  <dcterms:created xsi:type="dcterms:W3CDTF">2019-03-12T13:05:18Z</dcterms:created>
  <dcterms:modified xsi:type="dcterms:W3CDTF">2021-01-12T13:11:05Z</dcterms:modified>
</cp:coreProperties>
</file>