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D89EB-42FC-4CF1-AEBC-8F21F190D1FC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D820-A91B-4D7E-90ED-D85A6B8107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sz="5400" dirty="0" smtClean="0"/>
              <a:t>স্বাগতম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ধন্যবাদ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বিষয়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সুশাসন কি</a:t>
            </a:r>
          </a:p>
          <a:p>
            <a:r>
              <a:rPr lang="bn-IN" dirty="0" smtClean="0"/>
              <a:t>সুশাসনের ধারণা</a:t>
            </a:r>
          </a:p>
          <a:p>
            <a:r>
              <a:rPr lang="bn-IN" dirty="0" smtClean="0"/>
              <a:t>সুশাসনের বৈশিষ্ট </a:t>
            </a:r>
          </a:p>
          <a:p>
            <a:r>
              <a:rPr lang="bn-IN" dirty="0" smtClean="0"/>
              <a:t>সুশা</a:t>
            </a:r>
            <a:r>
              <a:rPr lang="en-US" dirty="0" smtClean="0"/>
              <a:t>স</a:t>
            </a:r>
            <a:r>
              <a:rPr lang="bn-IN" dirty="0" smtClean="0"/>
              <a:t>ন</a:t>
            </a:r>
            <a:r>
              <a:rPr lang="en-US" dirty="0" smtClean="0"/>
              <a:t> </a:t>
            </a:r>
            <a:r>
              <a:rPr lang="bn-IN" dirty="0" smtClean="0"/>
              <a:t>প্রতিষ্ঠার</a:t>
            </a:r>
            <a:r>
              <a:rPr lang="bn-IN" dirty="0"/>
              <a:t> </a:t>
            </a:r>
            <a:r>
              <a:rPr lang="bn-IN" dirty="0" smtClean="0"/>
              <a:t>গুরুত্ব</a:t>
            </a:r>
            <a:endParaRPr lang="en-US" dirty="0" smtClean="0"/>
          </a:p>
          <a:p>
            <a:endParaRPr lang="bn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শিখনফল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সুশাসন কাকে বলে </a:t>
            </a:r>
            <a:r>
              <a:rPr lang="en-US" dirty="0" err="1" smtClean="0"/>
              <a:t>জানবে</a:t>
            </a:r>
            <a:endParaRPr lang="bn-IN" dirty="0" smtClean="0"/>
          </a:p>
          <a:p>
            <a:r>
              <a:rPr lang="bn-IN" dirty="0" smtClean="0"/>
              <a:t>সুশাসনের ধারণা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endParaRPr lang="bn-IN" dirty="0" smtClean="0"/>
          </a:p>
          <a:p>
            <a:r>
              <a:rPr lang="bn-IN" dirty="0" smtClean="0"/>
              <a:t>সুশা</a:t>
            </a:r>
            <a:r>
              <a:rPr lang="en-US" dirty="0" smtClean="0"/>
              <a:t>স</a:t>
            </a:r>
            <a:r>
              <a:rPr lang="bn-IN" dirty="0" smtClean="0"/>
              <a:t>ন</a:t>
            </a:r>
            <a:r>
              <a:rPr lang="en-US" dirty="0" smtClean="0"/>
              <a:t> </a:t>
            </a:r>
            <a:r>
              <a:rPr lang="bn-IN" dirty="0" smtClean="0"/>
              <a:t>প্রতিষ্ঠার গুরুত্ব</a:t>
            </a:r>
            <a:r>
              <a:rPr lang="bn-IN" dirty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নিচের ছবিটিতে কি দেখতে পাও?</a:t>
            </a:r>
            <a:endParaRPr lang="en-US" dirty="0"/>
          </a:p>
        </p:txBody>
      </p:sp>
      <p:pic>
        <p:nvPicPr>
          <p:cNvPr id="4" name="Content Placeholder 3" descr="raihanulfraj-1484157688-d237edb_x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7269278" cy="3276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সুশাসন </a:t>
            </a:r>
            <a:r>
              <a:rPr lang="en-US" dirty="0" err="1" smtClean="0"/>
              <a:t>বা</a:t>
            </a:r>
            <a:r>
              <a:rPr lang="en-US" dirty="0" smtClean="0"/>
              <a:t> Good Governance</a:t>
            </a:r>
            <a:endParaRPr lang="en-US" dirty="0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91341"/>
            <a:ext cx="6116887" cy="42522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সুশাসন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s-IN" dirty="0"/>
              <a:t>আইনের শাসন, জাতি-ধর্ম-বর্ণ-লিঙ্গ নির্বিশেষে সকলের জন্য সমানাধিকার, জনগণের মৌলিক অধিকারের স্বীকৃতি ও সুরক্ষা এবং কার্যকর সংসদ, স্বাধীন বিচার বিভাগ ও দক্ষ প্রশাসন ব্যবস্থার মাধ্যমে জনগণের কাঙ্খিত সেবা তাদের দোরগোড়ায় পৌঁছে দেয়াই হচ্ছে </a:t>
            </a:r>
            <a:r>
              <a:rPr lang="as-IN" dirty="0" smtClean="0"/>
              <a:t>সুশাসন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সুশাসনের ধারণা 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695" y="2447058"/>
            <a:ext cx="7950609" cy="28322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dirty="0" smtClean="0"/>
              <a:t>সুশাসনের প্রধান বৈশিষ্ট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s-IN" dirty="0" smtClean="0"/>
              <a:t>১</a:t>
            </a:r>
            <a:r>
              <a:rPr lang="as-IN" dirty="0"/>
              <a:t>।    জবাবদিহিতা,</a:t>
            </a:r>
          </a:p>
          <a:p>
            <a:r>
              <a:rPr lang="as-IN" dirty="0"/>
              <a:t>২।    অংশগ্রহণ,</a:t>
            </a:r>
          </a:p>
          <a:p>
            <a:r>
              <a:rPr lang="as-IN" dirty="0"/>
              <a:t>৩।    আইনের শাসন,</a:t>
            </a:r>
          </a:p>
          <a:p>
            <a:r>
              <a:rPr lang="as-IN" dirty="0"/>
              <a:t>৪।    একতা,</a:t>
            </a:r>
          </a:p>
          <a:p>
            <a:r>
              <a:rPr lang="as-IN" dirty="0"/>
              <a:t>৫।    মানবাধিকারের প্রতি সম্মান,</a:t>
            </a:r>
          </a:p>
          <a:p>
            <a:r>
              <a:rPr lang="as-IN" dirty="0"/>
              <a:t>৬।    স্বাধীন বিচার ব্যবস্থা,</a:t>
            </a:r>
          </a:p>
          <a:p>
            <a:r>
              <a:rPr lang="as-IN" dirty="0"/>
              <a:t>৭।    স্বচ্ছতা,</a:t>
            </a:r>
          </a:p>
          <a:p>
            <a:r>
              <a:rPr lang="as-IN" dirty="0"/>
              <a:t>৮।    দূর্নীতির অপব্যবহার,</a:t>
            </a:r>
          </a:p>
          <a:p>
            <a:r>
              <a:rPr lang="as-IN" dirty="0"/>
              <a:t>৯।    ‌তথ্য অধিকার,</a:t>
            </a:r>
          </a:p>
          <a:p>
            <a:r>
              <a:rPr lang="as-IN" dirty="0"/>
              <a:t>১০।  প্রশাসনিক দক্ষতা,</a:t>
            </a:r>
          </a:p>
          <a:p>
            <a:r>
              <a:rPr lang="as-IN" dirty="0"/>
              <a:t>১১।  প্রশাসনিক নিরপেক্ষতা: মেধাভিত্তিক সরকারী চাকুরী।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সুশাসন প্রতিষ্ঠার গুরুত্ব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2400" dirty="0" smtClean="0"/>
              <a:t>জনগনের সন্তুষ্টি সুশাসনের মানদন্ড</a:t>
            </a:r>
          </a:p>
          <a:p>
            <a:r>
              <a:rPr lang="bn-IN" sz="2400" dirty="0" smtClean="0"/>
              <a:t>সুশাসন আঈনের শাসন কে সুনিষচিত করতে পারে</a:t>
            </a:r>
          </a:p>
          <a:p>
            <a:r>
              <a:rPr lang="bn-IN" sz="2400" dirty="0" smtClean="0"/>
              <a:t>সুশাসন দুর্নীতি দুরকরনে সহায়ক শক্তি হিসেবে কাজ করে </a:t>
            </a:r>
          </a:p>
          <a:p>
            <a:r>
              <a:rPr lang="bn-IN" sz="2400" dirty="0" smtClean="0"/>
              <a:t>নারী পুরুষের সমান অধিকার রক্ষা করে</a:t>
            </a:r>
          </a:p>
          <a:p>
            <a:r>
              <a:rPr lang="bn-IN" sz="2400" dirty="0" smtClean="0"/>
              <a:t>সমাজ সেবা ও সমাজ কল্যান মুলক কাজ কে অগ্রাধিকার দেয়</a:t>
            </a:r>
          </a:p>
          <a:p>
            <a:r>
              <a:rPr lang="bn-IN" sz="2400" dirty="0" smtClean="0"/>
              <a:t>নাগরিক গোষ্ঠীর বিশেষ চাহিদার জনগোষ্ঠীকে সহায়তা দেয়</a:t>
            </a:r>
          </a:p>
          <a:p>
            <a:r>
              <a:rPr lang="bn-IN" sz="2400" dirty="0" smtClean="0"/>
              <a:t>উন্নত অর্থনৈতিক ব্যবস্থার সহায়ক।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বিষয়</vt:lpstr>
      <vt:lpstr>শিখনফল </vt:lpstr>
      <vt:lpstr>নিচের ছবিটিতে কি দেখতে পাও?</vt:lpstr>
      <vt:lpstr>সুশাসন বা Good Governance</vt:lpstr>
      <vt:lpstr>সুশাসন কি?</vt:lpstr>
      <vt:lpstr>সুশাসনের ধারণা </vt:lpstr>
      <vt:lpstr>সুশাসনের প্রধান বৈশিষ্ট</vt:lpstr>
      <vt:lpstr>সুশাসন প্রতিষ্ঠার গুরুত্ব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4</cp:revision>
  <dcterms:created xsi:type="dcterms:W3CDTF">2021-01-16T13:08:36Z</dcterms:created>
  <dcterms:modified xsi:type="dcterms:W3CDTF">2021-01-16T13:42:38Z</dcterms:modified>
</cp:coreProperties>
</file>