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2362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তরু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2743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ভাষাতাত্ত্বিক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2667000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উদ্ভব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3886200"/>
            <a:ext cx="3429000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একশত বছর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86200"/>
            <a:ext cx="2667000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শতাব্দী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838200"/>
            <a:ext cx="4343400" cy="137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বৃক্ষ , গাছ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286000"/>
            <a:ext cx="43434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 উৎপত্তি ও ক্রমবিকাশ সম্পর্কে যাঁরা গবেষনা করেন ।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334000"/>
            <a:ext cx="5029200" cy="152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সূচনা ,জন্ম ,অভ্যুদয় , উৎপত্তি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05200" y="11430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29000" y="24384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05200" y="39624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971800" y="57150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আজাদের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প্রবন্ধের কিছু অংশ জেনে নিই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 থেকে এসেছে আমাদের বাংলা ভাষা ? ভাষা কি জন্ম নেয় মানুষের মতো ? বা যেমন বীজ থেকে গাছ জন্মে তেমনভাবে জন্ম নেয় ভাষা ? না, ভাষা মানুষ বা তরুর মতো জন্ম নেয় না । বাংলা ভাষাও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তরুর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নেয়নি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কল্পিত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স্বর্গ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আসেনি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ধর্মই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আগেও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গাইত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বানাত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ধবনি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বদল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অনেকদিন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বদল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“রুপ বদলে যায় শব্দের , বদলে ঘটে অর্থের ।”- এ লাইনটি ব্যাখ্যা কর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প্রবন্ধের কিছু অংশ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953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 থেকে একশ বছর আগেও কারও কোনো স্পষ্ট ধারনা ছিল না বাংলা ভাষার ইতিহাস সম্পর্কে । কেউ জানতো না কত বয়স এ ভাষার । সংস্কৃত ভাষার অনেক শব্দ ব্যবহৃত হয় বাংলা ভাষায় । একদল লোক মনে করতেন ওই সংস্কৃত ভাষাই বাংলার জননী । বাংলা সংস্কৃতের মেয়ে । তবে দুষ্টু মেয়ে , যে মায়ের কথা মতো চলেনি ।না চলে চলে অন্য রকম হয়ে গেছে । তবে উনিশ শতকেই আরেক দল লোক ছিলেন , যাঁরা মনে করতেন বাংলার সাথে সংস্কৃতের সম্পর্ক বেশ দুরের । তাঁদের মতে , বাংলা ঠিক সংস্কৃতের কন্যা নয় । অর্থাৎ সরাসরি সংস্কৃত ভাষা থেকে উৎপত্তি ঘটেনি বাংলার । ঘটেছে অন্য কোন ভাষা থেকে । সংস্কৃত ছিল মানুষের উঁচু শ্রেণির মানুষের ভাষা । তা কথ্য ছিল না । কথা বলত মানুষেরা নানা রকম ‘প্রাকৃত’ ভাষায় । প্রাকৃত ভাষা হচ্ছে সাধারন মানুষের দৈনন্দিন জীবনের কথ্য ভাষা । তাঁরা বিশ্বাস করতেন যে , সংস্কৃত থেকে নয় , প্রাকৃত ভাষা থেকেই উদ্ভব ঘটেছে বাংলা ভাষার ।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‘বাংলা সংস্কৃতের মেয়ে , তবে দুষ্টু মেয়ে’-এ লাইনটি ব্যাখ্যা কর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প্রশ্নঃ-০১-লেখক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১৯৪৬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খ.      ১৯৪৭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১৯৪৮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ঘ.    ১৯৪৯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প্রশ্নঃ-০২-‘বাংলা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জন্মকথা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কাব্যপ্রন্থ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চয়ন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ইষ্টিমার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খ.    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চিতাবাঘ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সরোবর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            ঘ. 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লালনীল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দীপাবলী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প্রশ্নঃ-০৩-লেখক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২০০২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খ.    ২০০৩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২০০৪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ঘ.     ২০০৮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Oval 3"/>
          <p:cNvSpPr/>
          <p:nvPr/>
        </p:nvSpPr>
        <p:spPr>
          <a:xfrm>
            <a:off x="5334000" y="1828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" y="4572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62484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2014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প্রশ্নঃ-০৪-সাধারণ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খ.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অপভ্রংশ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ঘ.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মারাঠি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প্রশ্নঃ-০৫-হুমায়ুন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পাঠকের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‘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কতো নদী সরোবর’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ii.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‘অলৌকিক ইষ্টিমার’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iii.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‘লালনীল দীপাবলী’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        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iii         </a:t>
            </a:r>
            <a:endParaRPr lang="bn-BD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ঘ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2590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400" y="5638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 ।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লিপিগুলো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475440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সংস্কৃত কাদের ভাষা ছিল ?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বাংলাকে সংস্কৃতের মেয়ে মনে করত কেন ? তা লিখ ।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উদ্দীপকটি ‘বাংলা ভাষার জন্ম কথা’ প্রবন্ধের কোন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দিকটির প্রতি ইঙ্গিত প্রদান করে ? ব্যাখ্যা কর ।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“মিল থাকলেও উদ্দীপক এবং ‘বাংলা ভাষার জন্ম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কথা’ প্রবন্ধের উপজীব্য ভিন্ন”- মূল্যায়ন করো ।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3999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  ৮ম  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একাদশ 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১৬/০১/২০২১ইং 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6482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4958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কিছু ছবি দেখি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196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mitonalam2-1472740935-2c9e3df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43000"/>
            <a:ext cx="47244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49859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“বাংলা ভাষার জন্ম কথা”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-হুমায়ুন আজাদ 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769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 পরিচিতি বলতে পারবে । </a:t>
            </a:r>
          </a:p>
          <a:p>
            <a:pPr marL="914400" indent="-914400">
              <a:buAutoNum type="arabicPeriod" startAt="2"/>
            </a:pP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 ও কঠিন শব্দ অর্থসহ বাক্য তৈরী করতে পারবে 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 প্রবন্ধের নির্ধারিত অংশ প্রমিথ উচ্চারণে পাঠ করতে পারবে। </a:t>
            </a:r>
          </a:p>
          <a:p>
            <a:pPr marL="742950" indent="-742950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 ভাষার ইতিহাস  সম্বন্ধে জানতে পারবে।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 পরিচিতি-হুমায়ুন আজাদ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1143000"/>
            <a:ext cx="2895600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১৯৪৭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শ্রীনগর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রাড়িখাল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5867400" y="1905000"/>
            <a:ext cx="2743200" cy="2362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স্নাতকএবং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পিএইডি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এডিনবরা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  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4343400"/>
            <a:ext cx="2667000" cy="1905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ঔপন্যাসিক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গল্পকার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সমালোচক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ভাষাবিজ্ঞানী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4800600"/>
            <a:ext cx="3200400" cy="2057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রচনাঃ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ইস্টিমার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জ্বলো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চিতাবাঘ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লালনীল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দীপাব্লি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স্রোবর’ও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খুনের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 </a:t>
            </a:r>
          </a:p>
        </p:txBody>
      </p:sp>
      <p:sp>
        <p:nvSpPr>
          <p:cNvPr id="8" name="Oval 7"/>
          <p:cNvSpPr/>
          <p:nvPr/>
        </p:nvSpPr>
        <p:spPr>
          <a:xfrm>
            <a:off x="914400" y="3352800"/>
            <a:ext cx="2362200" cy="1905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মরণোত্তর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1219200" y="1524000"/>
            <a:ext cx="2209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২০০৪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জার্মানীর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মিউনিখ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895600"/>
            <a:ext cx="2481262" cy="18764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834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51</cp:revision>
  <dcterms:created xsi:type="dcterms:W3CDTF">2006-08-16T00:00:00Z</dcterms:created>
  <dcterms:modified xsi:type="dcterms:W3CDTF">2021-01-15T18:00:00Z</dcterms:modified>
</cp:coreProperties>
</file>