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680" r:id="rId2"/>
    <p:sldId id="665" r:id="rId3"/>
    <p:sldId id="679" r:id="rId4"/>
    <p:sldId id="666" r:id="rId5"/>
    <p:sldId id="645" r:id="rId6"/>
    <p:sldId id="650" r:id="rId7"/>
    <p:sldId id="652" r:id="rId8"/>
    <p:sldId id="651" r:id="rId9"/>
    <p:sldId id="678" r:id="rId10"/>
    <p:sldId id="649" r:id="rId11"/>
    <p:sldId id="667" r:id="rId12"/>
    <p:sldId id="668" r:id="rId13"/>
    <p:sldId id="670" r:id="rId14"/>
    <p:sldId id="674" r:id="rId15"/>
    <p:sldId id="675" r:id="rId16"/>
    <p:sldId id="676" r:id="rId17"/>
    <p:sldId id="677" r:id="rId18"/>
    <p:sldId id="658" r:id="rId19"/>
    <p:sldId id="659" r:id="rId20"/>
    <p:sldId id="660" r:id="rId21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B80000"/>
    <a:srgbClr val="6EA9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3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Friday, January 15,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Friday, January 15,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" y="331076"/>
            <a:ext cx="13148440" cy="7441323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648242" y="605992"/>
            <a:ext cx="9831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جميعاً في هذا اللقاء المبارك</a:t>
            </a:r>
            <a:endParaRPr lang="en-US" sz="6000" b="1" dirty="0">
              <a:ln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9353 0.4618 L -0.09353 0.38966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ناس من جهة التمثال أكفاء - شعر للإمام علي بن أبي طالب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310" y="315559"/>
            <a:ext cx="5099326" cy="7425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1270" y="315559"/>
            <a:ext cx="3877530" cy="742530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 smtClean="0"/>
              <a:t>وَإِنَّما </a:t>
            </a:r>
            <a:r>
              <a:rPr lang="ar-MA" sz="2800" dirty="0"/>
              <a:t>أُمَّهاتُ الناسِ أَوعِيَةٌ</a:t>
            </a:r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مُستَودِعاتٌ وَلِلأَحسابِ آباءُ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فَإِن يَكُن لَهُمُ مِن أَصلِهِم شَرَفٌ</a:t>
            </a:r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يُفاخِرونَ بِهِ فَالطينُ وَالماءُ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ما الفَضلُ إِلا لِأَهلِ العِلمِ إِنَّهُمُ</a:t>
            </a:r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عَلى الهُدى لِمَنِ اِستَهدى أَدِلّاءُ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وَقَدرُ كُلِّ اِمرِئٍ ما كاَن يُحسِنُهُ</a:t>
            </a:r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وَلِلرِجالِ عَلى الأَفعالِ اسماءُ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 smtClean="0"/>
              <a:t>وَضِدُّ كُلِّ اِمرِئٍ ما كانَ يَجهَلُهُ</a:t>
            </a:r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 smtClean="0"/>
              <a:t>وَالجاهِلونَ لِأَهلِ العِلمِ أَعداءُ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 smtClean="0"/>
              <a:t>وَإِن أَتَيتَ بِجودٍ مِن ذَوي </a:t>
            </a:r>
            <a:r>
              <a:rPr lang="ar-MA" sz="2800" dirty="0"/>
              <a:t>نَسَبٍ</a:t>
            </a:r>
          </a:p>
          <a:p>
            <a:pPr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فَفُز بِعِلمٍ وَلا تَطلُب بِهِ بَدَلاً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MA" sz="2800" dirty="0"/>
              <a:t>فَالناسُ مَوتى وَأهُلُ العِلمِ </a:t>
            </a:r>
            <a:r>
              <a:rPr lang="ar-MA" sz="2800" dirty="0" smtClean="0"/>
              <a:t>أَحياءُ</a:t>
            </a:r>
            <a:endParaRPr lang="ar-M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49781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85434" y="362857"/>
            <a:ext cx="3941380" cy="9102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/>
              <a:t>المساواة</a:t>
            </a:r>
          </a:p>
          <a:p>
            <a:pPr algn="ctr" rtl="1"/>
            <a:r>
              <a:rPr lang="ar-MA" sz="2800" b="1" dirty="0" smtClean="0"/>
              <a:t>علي بن أبي طالب رضي الله عنه</a:t>
            </a:r>
            <a:endParaRPr lang="en-US" sz="2800" b="1" dirty="0" smtClean="0"/>
          </a:p>
        </p:txBody>
      </p:sp>
      <p:sp>
        <p:nvSpPr>
          <p:cNvPr id="6" name="8-Point Star 5"/>
          <p:cNvSpPr/>
          <p:nvPr/>
        </p:nvSpPr>
        <p:spPr>
          <a:xfrm>
            <a:off x="10241883" y="1425745"/>
            <a:ext cx="1866033" cy="1533356"/>
          </a:xfrm>
          <a:prstGeom prst="star8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الدرس المثالي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85434" y="3165800"/>
            <a:ext cx="394138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اسمعوا الشعر بكل اهتمام</a:t>
            </a:r>
          </a:p>
        </p:txBody>
      </p:sp>
      <p:pic>
        <p:nvPicPr>
          <p:cNvPr id="8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34" y="3982099"/>
            <a:ext cx="3941380" cy="37587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923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2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600"/>
              </a:spcAft>
            </a:pPr>
            <a:r>
              <a:rPr lang="ar-MA" sz="2800" b="1" dirty="0"/>
              <a:t>ما الفَضلُ إِلا لِأَهلِ العِلمِ إِنَّهُمُ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>
              <a:spcAft>
                <a:spcPts val="600"/>
              </a:spcAft>
            </a:pPr>
            <a:r>
              <a:rPr lang="ar-MA" sz="2800" b="1" dirty="0"/>
              <a:t>عَلى الهُدى لِمَنِ اِستَهدى أَدِلّاءُ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600"/>
              </a:spcAft>
            </a:pPr>
            <a:r>
              <a:rPr lang="ar-MA" sz="2800" b="1" dirty="0" smtClean="0"/>
              <a:t>وقيمة المرء م قد كان يحسنه</a:t>
            </a:r>
            <a:endParaRPr lang="ar-MA" sz="2800" b="1" dirty="0"/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>
              <a:spcAft>
                <a:spcPts val="600"/>
              </a:spcAft>
            </a:pPr>
            <a:r>
              <a:rPr lang="ar-MA" sz="2800" b="1" dirty="0"/>
              <a:t>وَلِلرِجالِ عَلى الأَفعالِ اسماءُ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90" y="338303"/>
            <a:ext cx="4383491" cy="35676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338302"/>
            <a:ext cx="4445877" cy="35676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3" y="4292249"/>
            <a:ext cx="4445877" cy="341610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84" y="4292248"/>
            <a:ext cx="4344397" cy="341610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74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600"/>
              </a:spcAft>
            </a:pPr>
            <a:r>
              <a:rPr lang="ar-MA" sz="2800" b="1" dirty="0"/>
              <a:t>وَضِدُّ كُلِّ اِمرِئٍ ما كانَ يَجهَلُهُ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>
              <a:spcAft>
                <a:spcPts val="600"/>
              </a:spcAft>
            </a:pPr>
            <a:r>
              <a:rPr lang="ar-MA" sz="2800" b="1" dirty="0"/>
              <a:t>وَالجاهِلونَ لِأَهلِ العِلمِ أَعداءُ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spcAft>
                <a:spcPts val="600"/>
              </a:spcAft>
            </a:pPr>
            <a:r>
              <a:rPr lang="ar-MA" sz="2800" b="1" dirty="0" smtClean="0"/>
              <a:t>وإن </a:t>
            </a:r>
            <a:r>
              <a:rPr lang="ar-MA" sz="2800" b="1" dirty="0"/>
              <a:t>أَتَيتَ بِجودٍ مِن ذَوي نَسَبٍ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MA" sz="2800" b="1" dirty="0"/>
              <a:t>فَإِنَّ نِسبَتَنا جودٌ وَعَلياءُ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2" y="382943"/>
            <a:ext cx="4409790" cy="354807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81" y="382944"/>
            <a:ext cx="4484166" cy="35480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2" y="4258642"/>
            <a:ext cx="4409791" cy="345768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26" y="4258642"/>
            <a:ext cx="4466021" cy="345768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0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solidFill>
                  <a:schemeClr val="tx1"/>
                </a:solidFill>
              </a:rPr>
              <a:t>سبع  </a:t>
            </a:r>
            <a:r>
              <a:rPr lang="ar-MA" sz="3600" b="1" dirty="0">
                <a:solidFill>
                  <a:schemeClr val="tx1"/>
                </a:solidFill>
              </a:rPr>
              <a:t>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840016" y="446415"/>
            <a:ext cx="3679200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3233444" y="1746894"/>
            <a:ext cx="6099742" cy="5731685"/>
          </a:xfrm>
          <a:prstGeom prst="verticalScroll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اشرح البيت الآتي: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r" rtl="1">
              <a:spcAft>
                <a:spcPts val="600"/>
              </a:spcAft>
            </a:pPr>
            <a:r>
              <a:rPr lang="ar-MA" sz="3600" b="1" dirty="0"/>
              <a:t>ما الفَضلُ إِلا لِأَهلِ العِلمِ إِنَّهُمُ</a:t>
            </a: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rtl="1">
              <a:spcAft>
                <a:spcPts val="600"/>
              </a:spcAft>
            </a:pPr>
            <a:r>
              <a:rPr lang="ar-MA" sz="3600" b="1" dirty="0"/>
              <a:t>عَلى الهُدى لِمَنِ اِستَهدى أَدِلّاءُ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23" y="1746894"/>
            <a:ext cx="4289731" cy="6009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96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خلقت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يفاخرون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يكن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التمثال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43" y="3316063"/>
            <a:ext cx="2867025" cy="403028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68" y="3301216"/>
            <a:ext cx="3064911" cy="40451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2" y="3301216"/>
            <a:ext cx="2939597" cy="40119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87" y="3316063"/>
            <a:ext cx="2952750" cy="39970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369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 المثبت المجهول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الخلق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خ ل 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أخترعت / أبدعت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خلقت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الفعل </a:t>
            </a:r>
            <a:r>
              <a:rPr lang="ar-MA" sz="3200" dirty="0" smtClean="0">
                <a:solidFill>
                  <a:schemeClr val="tx1"/>
                </a:solidFill>
              </a:rPr>
              <a:t>المضارع </a:t>
            </a:r>
            <a:r>
              <a:rPr lang="ar-MA" sz="3200" dirty="0">
                <a:solidFill>
                  <a:schemeClr val="tx1"/>
                </a:solidFill>
              </a:rPr>
              <a:t>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مفاعلة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المفاخرة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 خ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يفضلون/ يعظمون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يفاخرون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الكون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ك و 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أجوف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يصير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يكن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مفرد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تماثيل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جمعها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تفعيل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نفس الكلمة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 ث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النصب/ الصورة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التمثال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4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140" y="315310"/>
            <a:ext cx="13006550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894726" y="361986"/>
            <a:ext cx="4500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69817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3" y="1733150"/>
            <a:ext cx="5029199" cy="5944657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3452379" y="2899025"/>
            <a:ext cx="4537848" cy="3817100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2379" y="3331776"/>
            <a:ext cx="4537848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endParaRPr lang="en-US" sz="1200" b="1" u="sng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40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تحقيق الأفعال الآتية:</a:t>
            </a:r>
          </a:p>
          <a:p>
            <a:pPr algn="r" rtl="1"/>
            <a:endParaRPr lang="ar-MA" sz="4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يكن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خلقت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endParaRPr lang="ar-MA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يفاخرون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التمثال </a:t>
            </a:r>
            <a:endParaRPr lang="en-US" sz="4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29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6" grpId="0" animBg="1"/>
      <p:bldP spid="9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من أي جهة الناس أكفاء ؟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بين قيمة المرء كما قال الشاعر العلام علي بن أبي طالب ؟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أدم وحوّاء عليهما السلام من هما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بأي شيء سمى الشاعر العلام أمهات الناس ؟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ما هو الشيء الذي أصل الشرف والكرم للإنسان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ما معنى كلمة المساواة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0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/>
          <a:stretch/>
        </p:blipFill>
        <p:spPr>
          <a:xfrm>
            <a:off x="488731" y="1655379"/>
            <a:ext cx="12837519" cy="61327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105" y="1797273"/>
            <a:ext cx="12092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عشرة أ</a:t>
            </a:r>
            <a:r>
              <a:rPr lang="ar-MA" sz="4000" b="1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</a:t>
            </a:r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 </a:t>
            </a:r>
          </a:p>
          <a:p>
            <a:pPr algn="ctr" rtl="1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قيمة المساواة في المجتمع الحاضر. </a:t>
            </a:r>
            <a:endParaRPr lang="en-US" sz="40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0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83" y="377135"/>
            <a:ext cx="2623469" cy="295640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397051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3249486"/>
            <a:ext cx="779752" cy="4304071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الخامسة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65720" y="7066083"/>
            <a:ext cx="5706623" cy="1084103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13" y="381389"/>
            <a:ext cx="2813839" cy="298414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85" y="235595"/>
            <a:ext cx="2018925" cy="20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" y="378372"/>
            <a:ext cx="13006550" cy="729943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7117270" y="6700351"/>
            <a:ext cx="6157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528 -0.77045 L -0.5039 0.038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40413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08425" y="-12822"/>
            <a:ext cx="5743575" cy="861065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/>
            <a:r>
              <a:rPr lang="ar-M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ماذا فهمتم من </a:t>
            </a:r>
            <a:r>
              <a:rPr lang="ar-M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الصور التالية  ؟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2" name="AutoShape 8" descr="আমার প্রিয় শিক্ষক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2248" y="37765"/>
            <a:ext cx="13337628" cy="7809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فهمتم أننا اليوم أيضاً سنتكلم عن المساواة والعدل بين الناس وأهميته في المجتمع الحالي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2" y="914586"/>
            <a:ext cx="6211617" cy="340570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48" y="913881"/>
            <a:ext cx="6306202" cy="33270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4685" r="2187" b="3644"/>
          <a:stretch/>
        </p:blipFill>
        <p:spPr>
          <a:xfrm>
            <a:off x="7181400" y="4651740"/>
            <a:ext cx="6235050" cy="308172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8" descr="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0" y="4621333"/>
            <a:ext cx="6288794" cy="311213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725201" y="311254"/>
            <a:ext cx="12707019" cy="1143472"/>
          </a:xfrm>
          <a:prstGeom prst="wedgeRoundRectCallou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5201" y="4189684"/>
            <a:ext cx="11510735" cy="954072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يتعلم معاني الكلمات الجديدة مع تكوين الجمل المفيدة؛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1346" y="6641953"/>
            <a:ext cx="11510735" cy="893970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يقدرعلى تحقيق الكلمات الصعبة من الدرس.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9056" y="5408880"/>
            <a:ext cx="11510735" cy="936172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يشرح القصيدة شرحاً موجزاً باللغة العربية؛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1346" y="2973823"/>
            <a:ext cx="11510735" cy="947802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يستطيع </a:t>
            </a:r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قراءة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القصيدة بالنطق الصحيح؛</a:t>
            </a:r>
            <a:endParaRPr lang="ar-SA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9263" y="364269"/>
            <a:ext cx="6930189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1347" y="1800852"/>
            <a:ext cx="11510734" cy="91499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423228" y="2973823"/>
            <a:ext cx="1008993" cy="947802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449500" y="4203773"/>
            <a:ext cx="1008993" cy="946528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475772" y="5396708"/>
            <a:ext cx="1008993" cy="966480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486278" y="6621160"/>
            <a:ext cx="1008993" cy="886901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465266" y="1786142"/>
            <a:ext cx="1008993" cy="947802"/>
          </a:xfrm>
          <a:prstGeom prst="flowChartDisplay">
            <a:avLst/>
          </a:prstGeom>
          <a:ln w="57150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0100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4" y="1876097"/>
            <a:ext cx="6369817" cy="577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9" b="2625"/>
          <a:stretch/>
        </p:blipFill>
        <p:spPr>
          <a:xfrm>
            <a:off x="377261" y="1876097"/>
            <a:ext cx="6400804" cy="577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922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62607"/>
            <a:ext cx="13101144" cy="73151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8-Point Star 1"/>
          <p:cNvSpPr/>
          <p:nvPr/>
        </p:nvSpPr>
        <p:spPr>
          <a:xfrm>
            <a:off x="931477" y="612224"/>
            <a:ext cx="2363515" cy="2004852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41476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912349"/>
            <a:ext cx="288182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الفضل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36447"/>
            <a:ext cx="2852605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إحسان/ أنعام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كل الفضل والمنة من الله تعالى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32128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أهل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56226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أنصار/ أسرة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يا بني: احترم أهل العلم 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32128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العلم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56226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إدراك/ معرفة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العلم نور والجهل ظلمة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32128"/>
            <a:ext cx="277181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الهدى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56226"/>
            <a:ext cx="2771819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إرشاد / استقامة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اللهم ارزقنا الهدى والاستقامة في سبيلك</a:t>
            </a:r>
            <a:endParaRPr lang="en-US" sz="28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4" y="2885089"/>
            <a:ext cx="2945498" cy="30880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9" y="2885089"/>
            <a:ext cx="2823915" cy="30880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38" y="2885089"/>
            <a:ext cx="2872340" cy="30880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4" b="12685"/>
          <a:stretch/>
        </p:blipFill>
        <p:spPr>
          <a:xfrm>
            <a:off x="10494582" y="2947886"/>
            <a:ext cx="2881829" cy="306774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29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943881"/>
            <a:ext cx="288182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امرئ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67979"/>
            <a:ext cx="2852605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شخص/ إنسان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الدخول في السلم واجب على كل امرئ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63660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قدر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87758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منزلة/ مرتبة/ شأن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نفهم قدر النعمة بعد الزوال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63660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الجهل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87758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حماقة/ سفاهة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الجهل من أسباب التأخر في تطور الدولة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63660"/>
            <a:ext cx="277181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يحسن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87758"/>
            <a:ext cx="2771819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ضد يسئ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يحسن المسلم على الفقراء والمساكين</a:t>
            </a:r>
            <a:endParaRPr lang="en-US" sz="3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74" y="2853052"/>
            <a:ext cx="2997213" cy="320090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02" y="2853053"/>
            <a:ext cx="2906729" cy="32009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" y="2853051"/>
            <a:ext cx="2881917" cy="320090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922" y="2853053"/>
            <a:ext cx="2782786" cy="32473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08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44811" y="430914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2920489" y="1920959"/>
            <a:ext cx="5659821" cy="5582050"/>
          </a:xfrm>
          <a:prstGeom prst="verticalScroll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>
                <a:solidFill>
                  <a:schemeClr val="tx1"/>
                </a:solidFill>
              </a:rPr>
              <a:t>اكتب معاني الكلمات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>
                <a:solidFill>
                  <a:schemeClr val="tx1"/>
                </a:solidFill>
              </a:rPr>
              <a:t>الأتية ثم اجعلها في جملة مفيدة: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الفضل، أهل، العلم، الهدى، امرئ، قدر، الجاهل.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9913" y="2080755"/>
            <a:ext cx="6106744" cy="5411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19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7192</TotalTime>
  <Words>614</Words>
  <Application>Microsoft Office PowerPoint</Application>
  <PresentationFormat>Custom</PresentationFormat>
  <Paragraphs>178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Al-Kharashi 53</vt:lpstr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2224</cp:revision>
  <dcterms:created xsi:type="dcterms:W3CDTF">2020-05-14T14:05:10Z</dcterms:created>
  <dcterms:modified xsi:type="dcterms:W3CDTF">2021-01-15T17:33:47Z</dcterms:modified>
</cp:coreProperties>
</file>