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322" r:id="rId3"/>
    <p:sldId id="285" r:id="rId4"/>
    <p:sldId id="286" r:id="rId5"/>
    <p:sldId id="289" r:id="rId6"/>
    <p:sldId id="332" r:id="rId7"/>
    <p:sldId id="303" r:id="rId8"/>
    <p:sldId id="323" r:id="rId9"/>
    <p:sldId id="333" r:id="rId10"/>
    <p:sldId id="324" r:id="rId11"/>
    <p:sldId id="334" r:id="rId12"/>
    <p:sldId id="327" r:id="rId13"/>
    <p:sldId id="335" r:id="rId14"/>
    <p:sldId id="331" r:id="rId15"/>
    <p:sldId id="330" r:id="rId16"/>
    <p:sldId id="318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008000"/>
    <a:srgbClr val="33CC33"/>
    <a:srgbClr val="66CCFF"/>
    <a:srgbClr val="009900"/>
    <a:srgbClr val="FF5050"/>
    <a:srgbClr val="BD079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8" autoAdjust="0"/>
    <p:restoredTop sz="93728" autoAdjust="0"/>
  </p:normalViewPr>
  <p:slideViewPr>
    <p:cSldViewPr>
      <p:cViewPr varScale="1">
        <p:scale>
          <a:sx n="49" d="100"/>
          <a:sy n="49" d="100"/>
        </p:scale>
        <p:origin x="336" y="3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229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C8DC-F89D-4FF8-8B3A-C80716565D8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36B0-0FFF-4064-9499-94E18699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7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16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0.png"/><Relationship Id="rId15" Type="http://schemas.openxmlformats.org/officeDocument/2006/relationships/image" Target="../media/image280.png"/><Relationship Id="rId10" Type="http://schemas.openxmlformats.org/officeDocument/2006/relationships/image" Target="../media/image190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1420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690" y="313840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বিসমিল্লাহির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রাহমানির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রাহীম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28804" y="223127"/>
            <a:ext cx="768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/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†f`</a:t>
            </a:r>
            <a:endParaRPr lang="en-US" sz="4400" i="1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183" y="3097696"/>
            <a:ext cx="277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endParaRPr lang="en-US" sz="48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11804" y="1514073"/>
            <a:ext cx="379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cig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cwigvc</a:t>
            </a:r>
            <a:endParaRPr lang="en-US" sz="48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47800" y="4687473"/>
            <a:ext cx="4806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Av‡cwÿK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cwigvc</a:t>
            </a:r>
            <a:endParaRPr lang="en-US" sz="48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696200" y="1066800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</a:rPr>
              <a:t>cwimi</a:t>
            </a:r>
            <a:endParaRPr lang="en-US" sz="40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805631" y="2184672"/>
            <a:ext cx="194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SutonnyMJ" pitchFamily="2" charset="0"/>
              </a:rPr>
              <a:t>Mo </a:t>
            </a:r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</a:rPr>
              <a:t>e¨eavb</a:t>
            </a:r>
            <a:endParaRPr lang="en-US" sz="40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95736" y="2784636"/>
            <a:ext cx="263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</a:rPr>
              <a:t>cwiwgZ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e¨eavb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34200" y="1605125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</a:rPr>
              <a:t>PZz</a:t>
            </a:r>
            <a:r>
              <a:rPr lang="en-US" sz="4000" b="1" dirty="0">
                <a:latin typeface="SutonnyMJ" pitchFamily="2" charset="0"/>
              </a:rPr>
              <a:t>_©K </a:t>
            </a:r>
            <a:r>
              <a:rPr lang="en-US" sz="4000" b="1" dirty="0" err="1">
                <a:latin typeface="SutonnyMJ" pitchFamily="2" charset="0"/>
              </a:rPr>
              <a:t>e¨eavb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261441" y="3784107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FFFF"/>
                </a:solidFill>
                <a:latin typeface="SutonnyMJ" pitchFamily="2" charset="0"/>
              </a:rPr>
              <a:t>cwimivsK</a:t>
            </a:r>
            <a:endParaRPr lang="en-US" sz="4000" b="1" dirty="0">
              <a:solidFill>
                <a:srgbClr val="00FFFF"/>
              </a:solidFill>
              <a:latin typeface="SutonnyMJ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393992" y="5143724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FFFF"/>
                </a:solidFill>
                <a:latin typeface="SutonnyMJ" pitchFamily="2" charset="0"/>
              </a:rPr>
              <a:t>Mo </a:t>
            </a:r>
            <a:r>
              <a:rPr lang="en-US" sz="4000" b="1" dirty="0" err="1">
                <a:solidFill>
                  <a:srgbClr val="00FFFF"/>
                </a:solidFill>
                <a:latin typeface="SutonnyMJ" pitchFamily="2" charset="0"/>
              </a:rPr>
              <a:t>e¨eavbvsK</a:t>
            </a:r>
            <a:endParaRPr lang="en-US" sz="4000" b="1" dirty="0">
              <a:solidFill>
                <a:srgbClr val="00FFFF"/>
              </a:solidFill>
              <a:latin typeface="SutonnyMJ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244079" y="5862899"/>
            <a:ext cx="533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cwiwgZ</a:t>
            </a:r>
            <a:r>
              <a:rPr lang="en-US" sz="4000" b="1" dirty="0">
                <a:solidFill>
                  <a:srgbClr val="00990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e¨eavbvsK</a:t>
            </a:r>
            <a:r>
              <a:rPr lang="en-US" sz="4000" b="1" dirty="0">
                <a:solidFill>
                  <a:srgbClr val="00990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ev</a:t>
            </a:r>
            <a:r>
              <a:rPr lang="en-US" sz="4000" b="1" dirty="0">
                <a:solidFill>
                  <a:srgbClr val="00990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we‡f`vsK</a:t>
            </a:r>
            <a:endParaRPr lang="en-US" sz="4000" b="1" dirty="0">
              <a:solidFill>
                <a:srgbClr val="009900"/>
              </a:solidFill>
              <a:latin typeface="SutonnyMJ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560201" y="4493611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PZz</a:t>
            </a:r>
            <a:r>
              <a:rPr lang="en-US" sz="4000" b="1" dirty="0">
                <a:solidFill>
                  <a:srgbClr val="009900"/>
                </a:solidFill>
                <a:latin typeface="SutonnyMJ" pitchFamily="2" charset="0"/>
              </a:rPr>
              <a:t>_©K </a:t>
            </a:r>
            <a:r>
              <a:rPr lang="en-US" sz="4000" b="1" dirty="0" err="1">
                <a:solidFill>
                  <a:srgbClr val="009900"/>
                </a:solidFill>
                <a:latin typeface="SutonnyMJ" pitchFamily="2" charset="0"/>
              </a:rPr>
              <a:t>e¨eavbvsK</a:t>
            </a:r>
            <a:endParaRPr lang="en-US" sz="4000" b="1" dirty="0">
              <a:solidFill>
                <a:srgbClr val="009900"/>
              </a:solidFill>
              <a:latin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19800" y="1966311"/>
            <a:ext cx="4572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1351196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7000" y="1376596"/>
            <a:ext cx="1097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7000" y="1959069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77000" y="2537319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7000" y="3157595"/>
            <a:ext cx="10058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59137" y="3520445"/>
            <a:ext cx="54864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85143" y="5105403"/>
            <a:ext cx="4572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05600" y="5491396"/>
            <a:ext cx="16459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88015" y="4137381"/>
            <a:ext cx="15544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05600" y="4844155"/>
            <a:ext cx="7315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05600" y="54864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705600" y="4119796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11587" y="3520440"/>
            <a:ext cx="0" cy="128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2142154"/>
            <a:ext cx="0" cy="1463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0300" y="838202"/>
            <a:ext cx="7391400" cy="23234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latin typeface="SutonnyMJ" pitchFamily="2" charset="0"/>
              </a:rPr>
              <a:t>	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08760" y="5257804"/>
            <a:ext cx="9235440" cy="11884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696" y="3192783"/>
            <a:ext cx="8580128" cy="20191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600" b="1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8020" y="235704"/>
            <a:ext cx="5715000" cy="5007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(Range)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871759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†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Kv‡bv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Z_¨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mvwii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wb‡ek‡bi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e„nËg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I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ÿz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`ª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Zg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gv‡bi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e¨eavb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cv_©K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¨‡K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ejv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nq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cwimi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|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Z‡e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†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kÖwbK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…Z Z‡_¨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†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ÿ‡Î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me©‡kl †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kÖwYi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D”Pmxgv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I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me©wb¤œ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‡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kÖwYi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wb¤œmxgvi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cv_©K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¨‡K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cwimi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ejv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BD0796"/>
                </a:solidFill>
                <a:latin typeface="SutonnyMJ" pitchFamily="2" charset="0"/>
              </a:rPr>
              <a:t>nq</a:t>
            </a:r>
            <a:r>
              <a:rPr lang="en-US" sz="3000" b="1" dirty="0">
                <a:solidFill>
                  <a:srgbClr val="BD0796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6080" y="26987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cwimi‡K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mvaviYZ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Øviv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cÖKvk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Kiv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nq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|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1" y="3253893"/>
            <a:ext cx="758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MvwYwZK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m~Î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t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A‡kÖwYK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…Z Z‡_¨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i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ÿ‡Î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t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g‡b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Kwi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, †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Kvb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PjK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Gi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msL¨K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mg~n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h_v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µ‡g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3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…..........,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hv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‡`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i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g‡a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¨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ÿz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`ª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Zg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=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Ges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e„nËg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dirty="0">
                <a:solidFill>
                  <a:schemeClr val="bg1"/>
                </a:solidFill>
                <a:latin typeface="SutonnyMJ" pitchFamily="2" charset="0"/>
              </a:rPr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0264" y="4660952"/>
            <a:ext cx="8000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GL‡b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ÿz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e„nËg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744" y="5287108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5503" y="5902790"/>
            <a:ext cx="8275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just"/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GLv‡b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r>
              <a:rPr lang="en-US" sz="27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b="1" baseline="-25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7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700" b="1" baseline="-25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me©‡kl †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kÖwYi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D”Pmxgv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Ges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b="1" baseline="-25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700" b="1" baseline="-25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me©wb¤œ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 †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kÖwYi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FFFF"/>
                </a:solidFill>
                <a:latin typeface="SutonnyMJ" pitchFamily="2" charset="0"/>
              </a:rPr>
              <a:t>wb¤œmxgv</a:t>
            </a:r>
            <a:r>
              <a:rPr lang="en-US" sz="2700" b="1" dirty="0">
                <a:solidFill>
                  <a:srgbClr val="00FFFF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15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3" grpId="0" animBg="1"/>
      <p:bldP spid="8" grpId="0" animBg="1"/>
      <p:bldP spid="9" grpId="0" animBg="1"/>
      <p:bldP spid="4" grpId="0"/>
      <p:bldP spid="10" grpId="0"/>
      <p:bldP spid="5" grpId="0"/>
      <p:bldP spid="11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322645" y="1184477"/>
            <a:ext cx="7386093" cy="5681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34346" y="4825627"/>
            <a:ext cx="11376654" cy="14989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56388"/>
              </p:ext>
            </p:extLst>
          </p:nvPr>
        </p:nvGraphicFramePr>
        <p:xfrm>
          <a:off x="670362" y="3830320"/>
          <a:ext cx="10912038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818673"/>
                <a:gridCol w="1818673"/>
                <a:gridCol w="1818673"/>
                <a:gridCol w="1818673"/>
                <a:gridCol w="1818673"/>
                <a:gridCol w="1818673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eZb</a:t>
                      </a:r>
                      <a:r>
                        <a:rPr lang="en-US" sz="1900" baseline="0" dirty="0" smtClean="0">
                          <a:latin typeface="SutonnyMJ" pitchFamily="2" charset="0"/>
                        </a:rPr>
                        <a:t> (</a:t>
                      </a:r>
                      <a:r>
                        <a:rPr lang="en-US" sz="1900" baseline="0" dirty="0" err="1" smtClean="0">
                          <a:latin typeface="SutonnyMJ" pitchFamily="2" charset="0"/>
                        </a:rPr>
                        <a:t>UvKv</a:t>
                      </a:r>
                      <a:r>
                        <a:rPr lang="en-US" sz="1900" baseline="0" dirty="0" smtClean="0">
                          <a:latin typeface="SutonnyMJ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1700-1800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1800-1900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1900-2000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2000-2100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2100-2200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>
                          <a:latin typeface="SutonnyMJ" pitchFamily="2" charset="0"/>
                        </a:rPr>
                        <a:t>kÖwg‡Ki</a:t>
                      </a:r>
                      <a:r>
                        <a:rPr lang="en-US" sz="19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1900" baseline="0" dirty="0" err="1" smtClean="0">
                          <a:latin typeface="SutonnyMJ" pitchFamily="2" charset="0"/>
                        </a:rPr>
                        <a:t>msL¨v</a:t>
                      </a:r>
                      <a:endParaRPr lang="en-US" sz="19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420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460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200</a:t>
                      </a:r>
                      <a:endParaRPr lang="en-US" sz="19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7999" y="376485"/>
            <a:ext cx="6096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endParaRPr lang="en-US" sz="4400" b="1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598" y="3101121"/>
            <a:ext cx="10210802" cy="7007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endParaRPr lang="en-US" sz="2400" b="1" dirty="0">
              <a:solidFill>
                <a:srgbClr val="FF00FF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951" y="336101"/>
            <a:ext cx="4152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cwim‡ii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MvwYwZK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mgm¨v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3964" y="1884494"/>
            <a:ext cx="8077203" cy="10526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404" y="3155507"/>
            <a:ext cx="665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wb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‡¤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œi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wb‡ekb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n‡Z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wbY©q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6433" y="1892924"/>
            <a:ext cx="8154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cÖ`Ë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Z_¨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mvwi‡Z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ÿz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`ª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Zg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=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Ges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e„nËg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SutonnyMJ" pitchFamily="2" charset="0"/>
              </a:rPr>
              <a:t>=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575" y="4845397"/>
            <a:ext cx="1170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27" indent="-465127" algn="ctr"/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</a:rPr>
              <a:t>cÖ`Ë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</a:rPr>
              <a:t>MYmsL¨v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</a:rPr>
              <a:t>wb‡ek‡b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</a:rPr>
              <a:t>, 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</a:rPr>
              <a:t> = 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</a:t>
            </a:r>
            <a:r>
              <a:rPr lang="en-US" sz="4000" b="1" dirty="0" err="1">
                <a:solidFill>
                  <a:srgbClr val="FF00FF"/>
                </a:solidFill>
                <a:latin typeface="SutonnyMJ" pitchFamily="2" charset="0"/>
              </a:rPr>
              <a:t>Ges</a:t>
            </a:r>
            <a:r>
              <a:rPr lang="en-US" sz="4000" b="1" dirty="0">
                <a:solidFill>
                  <a:srgbClr val="FF00FF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8102" y="2268913"/>
            <a:ext cx="33409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33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 </a:t>
            </a:r>
            <a:r>
              <a:rPr lang="en-US" sz="33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b="1" baseline="-25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 </a:t>
            </a:r>
            <a:r>
              <a:rPr lang="en-US" sz="33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b="1" baseline="-25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3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515714"/>
            <a:ext cx="4017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4000" b="1" dirty="0" err="1">
                <a:solidFill>
                  <a:srgbClr val="33CC33"/>
                </a:solidFill>
                <a:latin typeface="SutonnyMJ" pitchFamily="2" charset="0"/>
              </a:rPr>
              <a:t>cwimi</a:t>
            </a:r>
            <a:r>
              <a:rPr lang="en-US" sz="4000" b="1" dirty="0">
                <a:solidFill>
                  <a:srgbClr val="33CC33"/>
                </a:solidFill>
                <a:latin typeface="SutonnyMJ" pitchFamily="2" charset="0"/>
              </a:rPr>
              <a:t>, 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33CC33"/>
                </a:solidFill>
                <a:latin typeface="SutonnyMJ" pitchFamily="2" charset="0"/>
              </a:rPr>
              <a:t> = 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CC33"/>
                </a:solidFill>
                <a:latin typeface="SutonnyMJ" pitchFamily="2" charset="0"/>
                <a:sym typeface="Symbol" panose="05050102010706020507" pitchFamily="18" charset="2"/>
              </a:rPr>
              <a:t> </a:t>
            </a:r>
            <a:r>
              <a:rPr lang="en-US" sz="40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baseline="-25000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5783" y="1176970"/>
            <a:ext cx="6819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-7, -4, -5, 0, 8 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Z_¨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mvwii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cwimi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wbY©q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3000" b="1" dirty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4853" y="2277031"/>
            <a:ext cx="18117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 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(-7)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5475" y="2275840"/>
            <a:ext cx="14061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8 + 7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1871" y="2270188"/>
            <a:ext cx="9541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3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1426" y="5518078"/>
            <a:ext cx="345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4000" b="1" dirty="0">
                <a:solidFill>
                  <a:srgbClr val="33CC33"/>
                </a:solidFill>
                <a:latin typeface="SutonnyMJ" pitchFamily="2" charset="0"/>
              </a:rPr>
              <a:t>= 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  <a:r>
              <a:rPr lang="en-US" sz="4000" b="1" dirty="0">
                <a:solidFill>
                  <a:srgbClr val="33CC33"/>
                </a:solidFill>
                <a:latin typeface="SutonnyMJ" pitchFamily="2" charset="0"/>
              </a:rPr>
              <a:t> 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9106" y="5499899"/>
            <a:ext cx="137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5127" indent="-465127" algn="just"/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</a:p>
        </p:txBody>
      </p:sp>
    </p:spTree>
    <p:extLst>
      <p:ext uri="{BB962C8B-B14F-4D97-AF65-F5344CB8AC3E}">
        <p14:creationId xmlns:p14="http://schemas.microsoft.com/office/powerpoint/2010/main" val="9832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1" grpId="0" animBg="1"/>
      <p:bldP spid="8" grpId="0" animBg="1"/>
      <p:bldP spid="9" grpId="0" animBg="1"/>
      <p:bldP spid="3" grpId="0"/>
      <p:bldP spid="10" grpId="0" animBg="1"/>
      <p:bldP spid="4" grpId="0"/>
      <p:bldP spid="5" grpId="0"/>
      <p:bldP spid="6" grpId="0"/>
      <p:bldP spid="13" grpId="0"/>
      <p:bldP spid="14" grpId="0"/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9900"/>
            </a:gs>
            <a:gs pos="9000">
              <a:srgbClr val="0000FF"/>
            </a:gs>
            <a:gs pos="72000">
              <a:schemeClr val="tx2">
                <a:lumMod val="60000"/>
                <a:lumOff val="40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9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2" y="381831"/>
            <a:ext cx="10066018" cy="989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9494" y="415999"/>
            <a:ext cx="3654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</a:t>
            </a:r>
            <a:endParaRPr lang="en-US" sz="5400" b="1" dirty="0">
              <a:solidFill>
                <a:srgbClr val="00FFFF"/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6022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(Quartile Deviation)</a:t>
            </a:r>
            <a:endParaRPr lang="en-US" sz="44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0136" y="1369433"/>
            <a:ext cx="8240270" cy="25078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1782" y="1470664"/>
            <a:ext cx="64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	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ga¨gv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n‡Z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cÖ_g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I Z…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Zxq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PZz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_©‡Ki cv_©‡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K¨i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Mo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cwigvc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nj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PZz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_©K </a:t>
            </a:r>
            <a:r>
              <a:rPr lang="en-US" sz="2800" b="1" dirty="0" err="1">
                <a:solidFill>
                  <a:srgbClr val="00FFFF"/>
                </a:solidFill>
                <a:latin typeface="SutonnyMJ" pitchFamily="2" charset="0"/>
              </a:rPr>
              <a:t>e¨eavb</a:t>
            </a:r>
            <a:r>
              <a:rPr lang="en-US" sz="2800" b="1" dirty="0">
                <a:solidFill>
                  <a:srgbClr val="00FFFF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648" y="3937245"/>
            <a:ext cx="10969752" cy="26007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317500" h="20955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753" y="4014679"/>
                <a:ext cx="1030223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just"/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MvwYwZK </a:t>
                </a:r>
                <a:r>
                  <a:rPr lang="en-US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myÎ</a:t>
                </a:r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t 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†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Kv‡bv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Z_¨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mvwii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cÖ_g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PZz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_©K,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ga¨gv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I Z…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Zxq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PZz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_©K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h_v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µ‡g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3200" b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Me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3200" b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n‡j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gvc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nj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PZz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_©K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e¨eavb‡K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wb¤œiƒ‡c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†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jLv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SutonnyMJ" pitchFamily="2" charset="0"/>
                  </a:rPr>
                  <a:t>hvq</a:t>
                </a:r>
                <a:r>
                  <a:rPr lang="en-US" sz="3200" b="1" dirty="0">
                    <a:solidFill>
                      <a:schemeClr val="bg1"/>
                    </a:solidFill>
                    <a:latin typeface="SutonnyMJ" pitchFamily="2" charset="0"/>
                  </a:rPr>
                  <a:t>-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53" y="4014679"/>
                <a:ext cx="10302232" cy="1138773"/>
              </a:xfrm>
              <a:prstGeom prst="rect">
                <a:avLst/>
              </a:prstGeom>
              <a:blipFill rotWithShape="0">
                <a:blip r:embed="rId2"/>
                <a:stretch>
                  <a:fillRect l="-1834" t="-9140" r="-1538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53640" y="2329257"/>
            <a:ext cx="6995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†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wb‡ek‡bi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ga¨gv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cÖ_g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Z…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ga¨gvi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e¨eavbØ‡qi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MvwYwZK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Mo‡K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e‡j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4541" y="3173669"/>
            <a:ext cx="787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_©K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e¨eavb‡K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mvaviYZ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Q.D.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Øviv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cÖKvk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Kiv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nq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4648" y="4956451"/>
                <a:ext cx="9534144" cy="101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just"/>
                <a:endParaRPr lang="en-US" sz="900" b="1" dirty="0">
                  <a:solidFill>
                    <a:srgbClr val="FF5050"/>
                  </a:solidFill>
                  <a:latin typeface="SutonnyMJ" pitchFamily="2" charset="0"/>
                </a:endParaRPr>
              </a:p>
              <a:p>
                <a:pPr marL="465127" indent="-465127" algn="just"/>
                <a:r>
                  <a:rPr lang="en-US" sz="3200" b="1" dirty="0">
                    <a:solidFill>
                      <a:srgbClr val="FF5050"/>
                    </a:solidFill>
                    <a:latin typeface="SutonnyMJ" pitchFamily="2" charset="0"/>
                  </a:rPr>
                  <a:t> </a:t>
                </a:r>
                <a:r>
                  <a:rPr lang="en-US" sz="3200" b="1" dirty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PZz_©K </a:t>
                </a:r>
                <a:r>
                  <a:rPr lang="en-US" sz="3200" b="1" dirty="0" err="1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e¨eavb</a:t>
                </a:r>
                <a:r>
                  <a:rPr lang="en-US" sz="3200" b="1" dirty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Q.D. </a:t>
                </a:r>
                <a:r>
                  <a:rPr lang="en-US" sz="2800" b="1" dirty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ga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¨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gv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Ö_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PZz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_©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) + (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Zxq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PZz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©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ga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¨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gv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48" y="4956451"/>
                <a:ext cx="9534144" cy="1016753"/>
              </a:xfrm>
              <a:prstGeom prst="rect">
                <a:avLst/>
              </a:prstGeom>
              <a:blipFill rotWithShape="0">
                <a:blip r:embed="rId3"/>
                <a:stretch>
                  <a:fillRect l="-575" b="-1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518835" y="5410200"/>
            <a:ext cx="13716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11640" y="5398625"/>
            <a:ext cx="13716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98026" y="5895148"/>
                <a:ext cx="3326774" cy="58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just"/>
                <a:r>
                  <a:rPr lang="en-US" sz="2000" b="1" dirty="0" smtClean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Me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+ 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000" b="1" baseline="-25000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Me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baseline="-25000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26" y="5895148"/>
                <a:ext cx="3326774" cy="582916"/>
              </a:xfrm>
              <a:prstGeom prst="rect">
                <a:avLst/>
              </a:prstGeom>
              <a:blipFill rotWithShape="0">
                <a:blip r:embed="rId4"/>
                <a:stretch>
                  <a:fillRect l="-20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93980" y="5668723"/>
                <a:ext cx="2054820" cy="83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5127" indent="-465127" algn="just"/>
                <a:endParaRPr lang="en-US" sz="1000" b="1" dirty="0">
                  <a:solidFill>
                    <a:srgbClr val="FF5050"/>
                  </a:solidFill>
                  <a:latin typeface="SutonnyMJ" pitchFamily="2" charset="0"/>
                </a:endParaRPr>
              </a:p>
              <a:p>
                <a:pPr marL="465127" indent="-465127" algn="just"/>
                <a:r>
                  <a:rPr lang="en-US" sz="2400" b="1" dirty="0" smtClean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1" i="0" baseline="-25000" dirty="0" smtClean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1" baseline="-25000" dirty="0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SutonnyMJ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5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baseline="-25000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80" y="5668723"/>
                <a:ext cx="2054820" cy="834909"/>
              </a:xfrm>
              <a:prstGeom prst="rect">
                <a:avLst/>
              </a:prstGeom>
              <a:blipFill rotWithShape="0">
                <a:blip r:embed="rId5"/>
                <a:stretch>
                  <a:fillRect l="-5045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5" grpId="0"/>
      <p:bldP spid="11" grpId="0" animBg="1"/>
      <p:bldP spid="6" grpId="0"/>
      <p:bldP spid="12" grpId="0"/>
      <p:bldP spid="13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90" y="259080"/>
            <a:ext cx="9753601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40, 22, 60, 30, 45, 66, 70, 55 </a:t>
            </a:r>
            <a:r>
              <a:rPr lang="en-US" sz="2800" b="1" dirty="0">
                <a:latin typeface="SutonnyMJ" pitchFamily="2" charset="0"/>
              </a:rPr>
              <a:t>Z_¨</a:t>
            </a:r>
            <a:r>
              <a:rPr lang="en-US" sz="2800" b="1" dirty="0" err="1">
                <a:latin typeface="SutonnyMJ" pitchFamily="2" charset="0"/>
              </a:rPr>
              <a:t>My‡jvi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PZz</a:t>
            </a:r>
            <a:r>
              <a:rPr lang="en-US" sz="2800" b="1" dirty="0">
                <a:latin typeface="SutonnyMJ" pitchFamily="2" charset="0"/>
              </a:rPr>
              <a:t>_©K </a:t>
            </a:r>
            <a:r>
              <a:rPr lang="en-US" sz="2800" b="1" dirty="0" err="1">
                <a:latin typeface="SutonnyMJ" pitchFamily="2" charset="0"/>
              </a:rPr>
              <a:t>e¨eavb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Ki‡Z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n‡e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896259"/>
            <a:ext cx="847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cÖ`Ë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Z_¨¸‡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jv‡K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gv‡bi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EaŸ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©µ‡g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mvRv‡j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Avgiv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cvB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143" y="1905003"/>
            <a:ext cx="52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GLv‡b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, Z_¨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msL¨v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=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 (†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Rvo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3000" y="2470432"/>
                <a:ext cx="5192815" cy="72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utonnyMJ" pitchFamily="2" charset="0"/>
                  </a:rPr>
                  <a:t>myZivs, </a:t>
                </a:r>
                <a:r>
                  <a:rPr lang="en-US" sz="2200" b="1" dirty="0" err="1">
                    <a:latin typeface="SutonnyMJ" pitchFamily="2" charset="0"/>
                  </a:rPr>
                  <a:t>cÖ_g</a:t>
                </a:r>
                <a:r>
                  <a:rPr lang="en-US" sz="22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dirty="0">
                            <a:latin typeface="SutonnyMJ" pitchFamily="2" charset="0"/>
                          </a:rPr>
                          <m:t>PZz</m:t>
                        </m:r>
                        <m:r>
                          <m:rPr>
                            <m:nor/>
                          </m:rPr>
                          <a:rPr lang="en-US" sz="2200" b="1" dirty="0">
                            <a:latin typeface="SutonnyMJ" pitchFamily="2" charset="0"/>
                          </a:rPr>
                          <m:t>_©</m:t>
                        </m:r>
                        <m:r>
                          <m:rPr>
                            <m:nor/>
                          </m:rPr>
                          <a:rPr lang="en-US" sz="2200" b="1" dirty="0">
                            <a:latin typeface="SutonnyMJ" pitchFamily="2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200" b="1" dirty="0">
                            <a:latin typeface="SutonnyMJ" pitchFamily="2" charset="0"/>
                          </a:rPr>
                          <m:t>,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Zg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`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Zg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SutonnyMJ" pitchFamily="2" charset="0"/>
                          </a:rPr>
                          <m:t>`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70432"/>
                <a:ext cx="5192815" cy="723403"/>
              </a:xfrm>
              <a:prstGeom prst="rect">
                <a:avLst/>
              </a:prstGeom>
              <a:blipFill rotWithShape="0">
                <a:blip r:embed="rId3"/>
                <a:stretch>
                  <a:fillRect l="-1528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4053844"/>
                <a:ext cx="5694939" cy="752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SutonnyMJ" pitchFamily="2" charset="0"/>
                  </a:rPr>
                  <a:t>       </a:t>
                </a:r>
                <a:r>
                  <a:rPr lang="en-US" sz="2300" b="1" dirty="0">
                    <a:latin typeface="SutonnyMJ" pitchFamily="2" charset="0"/>
                  </a:rPr>
                  <a:t>Z…</a:t>
                </a:r>
                <a:r>
                  <a:rPr lang="en-US" sz="2300" b="1" dirty="0" err="1">
                    <a:latin typeface="SutonnyMJ" pitchFamily="2" charset="0"/>
                  </a:rPr>
                  <a:t>Zxq</a:t>
                </a:r>
                <a:r>
                  <a:rPr lang="en-US" sz="23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300" b="1" dirty="0">
                            <a:latin typeface="SutonnyMJ" pitchFamily="2" charset="0"/>
                          </a:rPr>
                          <m:t>PZz</m:t>
                        </m:r>
                        <m:r>
                          <m:rPr>
                            <m:nor/>
                          </m:rPr>
                          <a:rPr lang="en-US" sz="2300" b="1" dirty="0">
                            <a:latin typeface="SutonnyMJ" pitchFamily="2" charset="0"/>
                          </a:rPr>
                          <m:t>_©</m:t>
                        </m:r>
                        <m:r>
                          <m:rPr>
                            <m:nor/>
                          </m:rPr>
                          <a:rPr lang="en-US" sz="2300" b="1" dirty="0">
                            <a:latin typeface="SutonnyMJ" pitchFamily="2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300" b="1" dirty="0">
                            <a:latin typeface="SutonnyMJ" pitchFamily="2" charset="0"/>
                          </a:rPr>
                          <m:t>,</m:t>
                        </m:r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Zg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`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Zg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300" dirty="0">
                            <a:latin typeface="SutonnyMJ" pitchFamily="2" charset="0"/>
                          </a:rPr>
                          <m:t>`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3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3844"/>
                <a:ext cx="5694939" cy="752001"/>
              </a:xfrm>
              <a:prstGeom prst="rect">
                <a:avLst/>
              </a:prstGeom>
              <a:blipFill rotWithShape="0">
                <a:blip r:embed="rId4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8154" y="5641796"/>
                <a:ext cx="528358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utonnyMJ" pitchFamily="2" charset="0"/>
                  </a:rPr>
                  <a:t>myZivs, </a:t>
                </a:r>
                <a:r>
                  <a:rPr lang="en-US" sz="2800" b="1" dirty="0" err="1">
                    <a:latin typeface="SutonnyMJ" pitchFamily="2" charset="0"/>
                  </a:rPr>
                  <a:t>PZz</a:t>
                </a:r>
                <a:r>
                  <a:rPr lang="en-US" sz="2800" dirty="0">
                    <a:latin typeface="SutonnyMJ" pitchFamily="2" charset="0"/>
                  </a:rPr>
                  <a:t>_©K </a:t>
                </a:r>
                <a:r>
                  <a:rPr lang="en-US" sz="2800" b="1" dirty="0" err="1">
                    <a:latin typeface="SutonnyMJ" pitchFamily="2" charset="0"/>
                  </a:rPr>
                  <a:t>e¨eavb</a:t>
                </a:r>
                <a:r>
                  <a:rPr lang="en-US" sz="2800" b="1" dirty="0">
                    <a:latin typeface="SutonnyMJ" pitchFamily="2" charset="0"/>
                  </a:rPr>
                  <a:t>,</a:t>
                </a:r>
                <a:r>
                  <a:rPr lang="en-US" sz="28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 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54" y="5641796"/>
                <a:ext cx="5283587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230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95600" y="132022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132022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276" y="1353613"/>
            <a:ext cx="76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1293" y="1320228"/>
            <a:ext cx="99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3897" y="1340686"/>
            <a:ext cx="79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5791" y="1328366"/>
            <a:ext cx="7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336" y="1353613"/>
            <a:ext cx="76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165" y="1353613"/>
            <a:ext cx="74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8916" y="335280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06127" y="358397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083" y="340070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82336" y="350778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04611" y="349182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24980" y="352098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8220" y="333699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35495" y="358397"/>
            <a:ext cx="493776" cy="511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5165" y="2292775"/>
                <a:ext cx="3581401" cy="922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`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SutonnyMJ" pitchFamily="2" charset="0"/>
                            </a:rPr>
                            <m:t>`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165" y="2292775"/>
                <a:ext cx="3581401" cy="9223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027" y="3186289"/>
                <a:ext cx="259333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`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+ 3</m:t>
                          </m:r>
                          <m:r>
                            <m:rPr>
                              <m:nor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SutonnyMJ" pitchFamily="2" charset="0"/>
                            </a:rPr>
                            <m:t>`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27" y="3186289"/>
                <a:ext cx="2593335" cy="726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52599" y="3328196"/>
                <a:ext cx="95150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en-US" sz="2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599" y="3328196"/>
                <a:ext cx="95150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43802" y="3170025"/>
                <a:ext cx="1142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2" y="3170025"/>
                <a:ext cx="1142075" cy="7261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17405" y="3942454"/>
                <a:ext cx="376479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`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SutonnyMJ" pitchFamily="2" charset="0"/>
                            </a:rPr>
                            <m:t>`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05" y="3942454"/>
                <a:ext cx="3764796" cy="8392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13846" y="4741667"/>
                <a:ext cx="3247283" cy="75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`</m:t>
                          </m:r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+ 7</m:t>
                          </m:r>
                          <m:r>
                            <m:rPr>
                              <m:nor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Zg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latin typeface="SutonnyMJ" pitchFamily="2" charset="0"/>
                            </a:rPr>
                            <m:t>`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6" y="4741667"/>
                <a:ext cx="3247283" cy="7549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05543" y="4745999"/>
                <a:ext cx="1085928" cy="75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543" y="4745999"/>
                <a:ext cx="1085928" cy="7549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66343" y="4949989"/>
                <a:ext cx="952751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=63</m:t>
                      </m:r>
                    </m:oMath>
                  </m:oMathPara>
                </a14:m>
                <a:endParaRPr lang="en-US" sz="23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43" y="4949989"/>
                <a:ext cx="952751" cy="4462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89352" y="5585268"/>
                <a:ext cx="14821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352" y="5585268"/>
                <a:ext cx="1482168" cy="7838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346188" y="5760343"/>
                <a:ext cx="155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8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88" y="5760343"/>
                <a:ext cx="1552951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932988" y="1318875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61140" y="1327507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24747" y="1358437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57813" y="1367071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4682" y="33361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75242" y="3584252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43629" y="319906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7961" y="32061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7958" y="31943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90947" y="35049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22470" y="4920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223030" y="5169139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91417" y="47839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5749" y="47910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15746" y="47792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8735" y="50898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96949" y="5773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697508" y="6021953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65895" y="56367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80226" y="56438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0705" y="563202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13213" y="5942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8265846" y="4886187"/>
            <a:ext cx="548640" cy="54864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11494" y="3250577"/>
            <a:ext cx="548640" cy="54864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6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9966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 w="22225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2528" y="273012"/>
            <a:ext cx="8017272" cy="5042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3" y="736037"/>
            <a:ext cx="783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cÖ`Ë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wb‡ekb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wbY©q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Ki|</a:t>
            </a: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72688"/>
              </p:ext>
            </p:extLst>
          </p:nvPr>
        </p:nvGraphicFramePr>
        <p:xfrm>
          <a:off x="1941699" y="1159179"/>
          <a:ext cx="750710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43"/>
                <a:gridCol w="1072443"/>
                <a:gridCol w="1072443"/>
                <a:gridCol w="1072443"/>
                <a:gridCol w="1072443"/>
                <a:gridCol w="1072443"/>
                <a:gridCol w="1072443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1600" dirty="0" err="1" smtClean="0">
                          <a:latin typeface="SutonnyMJ" pitchFamily="2" charset="0"/>
                        </a:rPr>
                        <a:t>kÖwY</a:t>
                      </a:r>
                      <a:endParaRPr lang="en-US" sz="1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1600" baseline="0" dirty="0" smtClean="0">
                          <a:latin typeface="SutonnyMJ" pitchFamily="2" charset="0"/>
                        </a:rPr>
                        <a:t> Kg</a:t>
                      </a:r>
                      <a:endParaRPr lang="en-US" sz="1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 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 25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 30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6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16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1600" baseline="0" dirty="0" err="1" smtClean="0">
                          <a:latin typeface="SutonnyMJ" pitchFamily="2" charset="0"/>
                        </a:rPr>
                        <a:t>ewk</a:t>
                      </a:r>
                      <a:endParaRPr lang="en-US" sz="16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utonnyMJ" pitchFamily="2" charset="0"/>
                        </a:rPr>
                        <a:t>MYmsL¨v</a:t>
                      </a:r>
                      <a:endParaRPr lang="en-US" sz="16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61875"/>
              </p:ext>
            </p:extLst>
          </p:nvPr>
        </p:nvGraphicFramePr>
        <p:xfrm>
          <a:off x="445314" y="2257166"/>
          <a:ext cx="2819400" cy="298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838200"/>
                <a:gridCol w="838199"/>
              </a:tblGrid>
              <a:tr h="66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kÖwY</a:t>
                      </a:r>
                      <a:endParaRPr lang="en-US" sz="19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 smtClean="0">
                          <a:latin typeface="SutonnyMJ" pitchFamily="2" charset="0"/>
                        </a:rPr>
                        <a:t>MYmsL¨v</a:t>
                      </a:r>
                      <a:endParaRPr lang="en-US" sz="19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hvwRZ</a:t>
                      </a:r>
                      <a:r>
                        <a:rPr lang="en-US" sz="19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MYmsL¨v</a:t>
                      </a:r>
                      <a:endParaRPr lang="en-US" sz="1900" dirty="0" smtClean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179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10 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1900" baseline="0" dirty="0" smtClean="0">
                          <a:latin typeface="SutonnyMJ" pitchFamily="2" charset="0"/>
                        </a:rPr>
                        <a:t> Kg</a:t>
                      </a:r>
                      <a:endParaRPr lang="en-US" sz="1900" dirty="0" smtClean="0">
                        <a:latin typeface="SutonnyMJ" pitchFamily="2" charset="0"/>
                      </a:endParaRPr>
                    </a:p>
                    <a:p>
                      <a:pPr algn="ctr"/>
                      <a:r>
                        <a:rPr lang="en-US" sz="1900" dirty="0" smtClean="0"/>
                        <a:t>10-15</a:t>
                      </a:r>
                    </a:p>
                    <a:p>
                      <a:pPr algn="ctr"/>
                      <a:r>
                        <a:rPr lang="en-US" sz="1900" dirty="0" smtClean="0"/>
                        <a:t>15-20</a:t>
                      </a:r>
                    </a:p>
                    <a:p>
                      <a:pPr algn="ctr"/>
                      <a:r>
                        <a:rPr lang="en-US" sz="1900" dirty="0" smtClean="0"/>
                        <a:t>20-25</a:t>
                      </a:r>
                    </a:p>
                    <a:p>
                      <a:pPr algn="ctr"/>
                      <a:r>
                        <a:rPr lang="en-US" sz="1900" dirty="0" smtClean="0"/>
                        <a:t>25-30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30 </a:t>
                      </a:r>
                      <a:r>
                        <a:rPr lang="en-US" sz="1900" dirty="0" err="1" smtClean="0">
                          <a:latin typeface="SutonnyMJ" pitchFamily="2" charset="0"/>
                        </a:rPr>
                        <a:t>Gi</a:t>
                      </a:r>
                      <a:r>
                        <a:rPr lang="en-US" sz="1900" baseline="0" dirty="0" smtClean="0">
                          <a:latin typeface="SutonnyMJ" pitchFamily="2" charset="0"/>
                        </a:rPr>
                        <a:t> †</a:t>
                      </a:r>
                      <a:r>
                        <a:rPr lang="en-US" sz="1900" baseline="0" dirty="0" err="1" smtClean="0">
                          <a:latin typeface="SutonnyMJ" pitchFamily="2" charset="0"/>
                        </a:rPr>
                        <a:t>ewk</a:t>
                      </a:r>
                      <a:endParaRPr lang="en-US" sz="19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</a:p>
                    <a:p>
                      <a:pPr algn="ctr"/>
                      <a:r>
                        <a:rPr lang="en-US" sz="1900" dirty="0" smtClean="0"/>
                        <a:t>6</a:t>
                      </a:r>
                    </a:p>
                    <a:p>
                      <a:pPr algn="ctr"/>
                      <a:r>
                        <a:rPr lang="en-US" sz="1900" dirty="0" smtClean="0"/>
                        <a:t>7</a:t>
                      </a:r>
                    </a:p>
                    <a:p>
                      <a:pPr algn="ctr"/>
                      <a:r>
                        <a:rPr lang="en-US" sz="1900" dirty="0" smtClean="0"/>
                        <a:t>10</a:t>
                      </a:r>
                    </a:p>
                    <a:p>
                      <a:pPr algn="ctr"/>
                      <a:r>
                        <a:rPr lang="en-US" sz="1900" dirty="0" smtClean="0"/>
                        <a:t>3</a:t>
                      </a:r>
                    </a:p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 smtClean="0"/>
                    </a:p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  <a:tr h="481433"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</a:t>
                      </a:r>
                      <a:r>
                        <a:rPr lang="en-US" sz="1900" baseline="0" dirty="0" smtClean="0"/>
                        <a:t> =29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3337560" y="2301923"/>
            <a:ext cx="240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GLv‡b, </a:t>
            </a:r>
            <a:r>
              <a: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=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wbw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`©ó †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kÖwY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wb¤œmxgv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  <a:endParaRPr lang="en-US" sz="1600" b="1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3133926" y="2794693"/>
                <a:ext cx="4170387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</a:rPr>
                  <a:t>cÖ_g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SutonnyMJ" pitchFamily="2" charset="0"/>
                  </a:rPr>
                  <a:t>PZz</a:t>
                </a:r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</a:rPr>
                  <a:t>_©K,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</a:rPr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26" y="2794693"/>
                <a:ext cx="4170387" cy="7343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4739645" y="3499835"/>
                <a:ext cx="2300781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SutonnyMJ" pitchFamily="2" charset="0"/>
                  </a:rPr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7.25 ,  </a:t>
                </a:r>
                <a:endParaRPr lang="en-US" sz="2000" dirty="0">
                  <a:solidFill>
                    <a:srgbClr val="FF0000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1" y="3499834"/>
                <a:ext cx="2300781" cy="535468"/>
              </a:xfrm>
              <a:prstGeom prst="rect">
                <a:avLst/>
              </a:prstGeom>
              <a:blipFill rotWithShape="0"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4145282" y="4264484"/>
                <a:ext cx="6406723" cy="58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</a:rPr>
                  <a:t>cÖ_g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SutonnyMJ" pitchFamily="2" charset="0"/>
                  </a:rPr>
                  <a:t>PZz</a:t>
                </a:r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</a:rPr>
                  <a:t>_©K,</a:t>
                </a:r>
                <a:r>
                  <a:rPr lang="en-US" sz="2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</a:rPr>
                  <a:t>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200" b="1" dirty="0">
                    <a:solidFill>
                      <a:srgbClr val="FF0000"/>
                    </a:solidFill>
                    <a:latin typeface="SutonnyMJ" pitchFamily="2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14.375 </a:t>
                </a: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0" y="4264480"/>
                <a:ext cx="6406722" cy="586379"/>
              </a:xfrm>
              <a:prstGeom prst="rect">
                <a:avLst/>
              </a:prstGeom>
              <a:blipFill rotWithShape="0">
                <a:blip r:embed="rId7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1600200" y="4827557"/>
                <a:ext cx="3709260" cy="73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Z…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SutonnyMJ" pitchFamily="2" charset="0"/>
                  </a:rPr>
                  <a:t>Zxq</a:t>
                </a:r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SutonnyMJ" pitchFamily="2" charset="0"/>
                  </a:rPr>
                  <a:t>PZz</a:t>
                </a:r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_©K,</a:t>
                </a:r>
                <a:r>
                  <a:rPr lang="en-US" sz="20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 =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27557"/>
                <a:ext cx="3709260" cy="7354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5486400" y="4829726"/>
                <a:ext cx="2133600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900" b="1" dirty="0">
                    <a:solidFill>
                      <a:srgbClr val="0000FF"/>
                    </a:solidFill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19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900" b="1" dirty="0">
                    <a:solidFill>
                      <a:srgbClr val="0000FF"/>
                    </a:solidFill>
                    <a:latin typeface="SutonnyMJ" pitchFamily="2" charset="0"/>
                  </a:rPr>
                  <a:t> = </a:t>
                </a:r>
                <a:r>
                  <a:rPr 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21.75, </a:t>
                </a:r>
                <a:endParaRPr lang="en-US" sz="1900" b="1" dirty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29726"/>
                <a:ext cx="2133600" cy="513346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2158674" y="5438514"/>
                <a:ext cx="6461881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=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000" b="1" dirty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23.375 </a:t>
                </a: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9" y="5438509"/>
                <a:ext cx="6461881" cy="541495"/>
              </a:xfrm>
              <a:prstGeom prst="rect">
                <a:avLst/>
              </a:prstGeom>
              <a:blipFill rotWithShape="0">
                <a:blip r:embed="rId10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2458946" y="5882643"/>
                <a:ext cx="351114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utonnyMJ" pitchFamily="2" charset="0"/>
                  </a:rPr>
                  <a:t>PZz_©K </a:t>
                </a:r>
                <a:r>
                  <a:rPr lang="en-US" sz="2800" b="1" dirty="0" err="1">
                    <a:latin typeface="SutonnyMJ" pitchFamily="2" charset="0"/>
                  </a:rPr>
                  <a:t>e¨eavb</a:t>
                </a:r>
                <a:r>
                  <a:rPr lang="en-US" sz="2800" b="1" dirty="0"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5" y="5882640"/>
                <a:ext cx="3511140" cy="712631"/>
              </a:xfrm>
              <a:prstGeom prst="rect">
                <a:avLst/>
              </a:prstGeom>
              <a:blipFill rotWithShape="0">
                <a:blip r:embed="rId11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1000" y="1773015"/>
            <a:ext cx="291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MYbv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ZvwjKv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861" y="3907127"/>
            <a:ext cx="192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 = 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501" y="5195490"/>
            <a:ext cx="10759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20,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438" y="29271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4941" y="3213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0633" y="349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8017" y="37756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2254" y="4087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9253" y="4358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5" name="Oval 4"/>
          <p:cNvSpPr/>
          <p:nvPr/>
        </p:nvSpPr>
        <p:spPr>
          <a:xfrm>
            <a:off x="1798636" y="3287540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8636" y="3572072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98399" y="3856648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98636" y="4148800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98399" y="4433376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98399" y="2995388"/>
            <a:ext cx="416317" cy="253739"/>
          </a:xfrm>
          <a:prstGeom prst="ellipse">
            <a:avLst/>
          </a:prstGeom>
          <a:noFill/>
          <a:ln w="38100">
            <a:solidFill>
              <a:srgbClr val="00FFFF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81832" y="2316851"/>
            <a:ext cx="1618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FFFF"/>
                </a:solidFill>
              </a:rPr>
              <a:t>N 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= ‡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gvU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 smtClean="0">
                <a:solidFill>
                  <a:srgbClr val="00FFFF"/>
                </a:solidFill>
                <a:latin typeface="SutonnyMJ" pitchFamily="2" charset="0"/>
              </a:rPr>
              <a:t>MbmsL¨v</a:t>
            </a:r>
            <a:r>
              <a:rPr lang="en-US" sz="1600" b="1" dirty="0" smtClean="0">
                <a:solidFill>
                  <a:srgbClr val="00FFFF"/>
                </a:solidFill>
                <a:latin typeface="SutonnyMJ" pitchFamily="2" charset="0"/>
              </a:rPr>
              <a:t>,</a:t>
            </a:r>
            <a:endParaRPr lang="en-US" sz="1600" b="1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12450" y="2527268"/>
                <a:ext cx="17036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1600" b="1" dirty="0">
                    <a:solidFill>
                      <a:srgbClr val="00FFFF"/>
                    </a:solidFill>
                    <a:latin typeface="SutonnyMJ" pitchFamily="2" charset="0"/>
                  </a:rPr>
                  <a:t> = †</a:t>
                </a:r>
                <a:r>
                  <a:rPr lang="en-US" sz="1600" b="1" dirty="0" err="1">
                    <a:solidFill>
                      <a:srgbClr val="00FFFF"/>
                    </a:solidFill>
                    <a:latin typeface="SutonnyMJ" pitchFamily="2" charset="0"/>
                  </a:rPr>
                  <a:t>kÖwY</a:t>
                </a:r>
                <a:r>
                  <a:rPr lang="en-US" sz="1600" b="1" dirty="0">
                    <a:solidFill>
                      <a:srgbClr val="00FFFF"/>
                    </a:solidFill>
                    <a:latin typeface="SutonnyMJ" pitchFamily="2" charset="0"/>
                  </a:rPr>
                  <a:t>  </a:t>
                </a:r>
                <a:r>
                  <a:rPr lang="en-US" sz="1600" b="1" dirty="0" err="1">
                    <a:solidFill>
                      <a:srgbClr val="00FFFF"/>
                    </a:solidFill>
                    <a:latin typeface="SutonnyMJ" pitchFamily="2" charset="0"/>
                  </a:rPr>
                  <a:t>e¨eavb</a:t>
                </a:r>
                <a:r>
                  <a:rPr lang="en-US" sz="1600" b="1" dirty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:endParaRPr lang="en-US" sz="1600" b="1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450" y="2527268"/>
                <a:ext cx="1703663" cy="338554"/>
              </a:xfrm>
              <a:prstGeom prst="rect">
                <a:avLst/>
              </a:prstGeom>
              <a:blipFill rotWithShape="0">
                <a:blip r:embed="rId12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215521" y="2535698"/>
            <a:ext cx="383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FF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>
                <a:solidFill>
                  <a:srgbClr val="00FF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16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Zg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PZz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_©K †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kÖwYi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c~e©eZ©x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†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kÖwY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†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hvwRZ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MYmsL¨v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4332" y="2320442"/>
            <a:ext cx="256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FF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baseline="-25000" dirty="0" err="1">
                <a:solidFill>
                  <a:srgbClr val="00FF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= </a:t>
            </a:r>
            <a:r>
              <a:rPr lang="en-US" sz="16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Zg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PZz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_©K †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kÖwYi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 </a:t>
            </a:r>
            <a:r>
              <a:rPr lang="en-US" sz="1600" b="1" dirty="0" err="1">
                <a:solidFill>
                  <a:srgbClr val="00FFFF"/>
                </a:solidFill>
                <a:latin typeface="SutonnyMJ" pitchFamily="2" charset="0"/>
              </a:rPr>
              <a:t>MYmsL¨v</a:t>
            </a:r>
            <a:r>
              <a:rPr lang="en-US" sz="1600" b="1" dirty="0">
                <a:solidFill>
                  <a:srgbClr val="00FFFF"/>
                </a:solidFill>
                <a:latin typeface="SutonnyMJ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9128" y="1698599"/>
                <a:ext cx="5059801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FFFF"/>
                    </a:solidFill>
                    <a:latin typeface="SutonnyMJ" pitchFamily="2" charset="0"/>
                  </a:rPr>
                  <a:t>Avgiv </a:t>
                </a:r>
                <a:r>
                  <a:rPr lang="en-US" sz="2000" b="1" dirty="0" err="1">
                    <a:solidFill>
                      <a:srgbClr val="00FFFF"/>
                    </a:solidFill>
                    <a:latin typeface="SutonnyMJ" pitchFamily="2" charset="0"/>
                  </a:rPr>
                  <a:t>Rvwb</a:t>
                </a:r>
                <a:r>
                  <a:rPr lang="en-US" sz="2000" b="1" dirty="0">
                    <a:solidFill>
                      <a:srgbClr val="00FFFF"/>
                    </a:solidFill>
                    <a:latin typeface="SutonnyMJ" pitchFamily="2" charset="0"/>
                  </a:rPr>
                  <a:t>, </a:t>
                </a:r>
                <a:r>
                  <a:rPr lang="en-US" sz="2000" b="1" dirty="0" err="1">
                    <a:solidFill>
                      <a:srgbClr val="00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sz="2000" b="1" dirty="0" err="1">
                    <a:solidFill>
                      <a:srgbClr val="00FFFF"/>
                    </a:solidFill>
                    <a:latin typeface="SutonnyMJ" pitchFamily="2" charset="0"/>
                  </a:rPr>
                  <a:t>Zg</a:t>
                </a:r>
                <a:r>
                  <a:rPr lang="en-US" sz="2000" b="1" dirty="0">
                    <a:solidFill>
                      <a:srgbClr val="00FFFF"/>
                    </a:solidFill>
                    <a:latin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FFFF"/>
                    </a:solidFill>
                    <a:latin typeface="SutonnyMJ" pitchFamily="2" charset="0"/>
                  </a:rPr>
                  <a:t>PZz</a:t>
                </a:r>
                <a:r>
                  <a:rPr lang="en-US" sz="2000" b="1" dirty="0">
                    <a:solidFill>
                      <a:srgbClr val="00FFFF"/>
                    </a:solidFill>
                    <a:latin typeface="SutonnyMJ" pitchFamily="2" charset="0"/>
                  </a:rPr>
                  <a:t>_©K = </a:t>
                </a:r>
                <a:r>
                  <a:rPr lang="en-US" sz="2000" b="1" dirty="0">
                    <a:solidFill>
                      <a:srgbClr val="00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sub>
                        </m:sSub>
                      </m:den>
                    </m:f>
                    <m:r>
                      <a:rPr lang="en-US" sz="20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000" b="1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endParaRPr lang="en-US" sz="2000" b="1" dirty="0">
                  <a:solidFill>
                    <a:srgbClr val="00FF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28" y="1698599"/>
                <a:ext cx="5059801" cy="7343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266142" y="3891369"/>
            <a:ext cx="126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2, 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45334" y="3891369"/>
            <a:ext cx="105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6,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22047" y="3889964"/>
            <a:ext cx="105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4" y="5212479"/>
            <a:ext cx="11486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9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15,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13600" y="5212479"/>
            <a:ext cx="1045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9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10,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81563" y="5207400"/>
            <a:ext cx="10827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5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2" y="3591392"/>
            <a:ext cx="3511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cÖ_g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_©K (</a:t>
            </a:r>
            <a:r>
              <a:rPr lang="en-US" sz="2000" dirty="0">
                <a:solidFill>
                  <a:srgbClr val="FF0000"/>
                </a:solidFill>
              </a:rPr>
              <a:t>10-15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) ‡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kÖwY‡Z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</a:rPr>
              <a:t>Aew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</a:rPr>
              <a:t>¯’Z|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414" y="3259415"/>
            <a:ext cx="2669919" cy="2828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97414" y="3821284"/>
            <a:ext cx="2669919" cy="28285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816069" y="4862230"/>
            <a:ext cx="346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SutonnyMJ" pitchFamily="2" charset="0"/>
              </a:rPr>
              <a:t>Z…</a:t>
            </a:r>
            <a:r>
              <a:rPr lang="en-US" sz="2000" b="1" dirty="0" err="1">
                <a:solidFill>
                  <a:srgbClr val="0000FF"/>
                </a:solidFill>
                <a:latin typeface="SutonnyMJ" pitchFamily="2" charset="0"/>
              </a:rPr>
              <a:t>Zxq</a:t>
            </a:r>
            <a:r>
              <a:rPr lang="en-US" sz="19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SutonnyMJ" pitchFamily="2" charset="0"/>
              </a:rPr>
              <a:t>PZz</a:t>
            </a:r>
            <a:r>
              <a:rPr lang="en-US" sz="1900" b="1" dirty="0">
                <a:solidFill>
                  <a:srgbClr val="0000FF"/>
                </a:solidFill>
                <a:latin typeface="SutonnyMJ" pitchFamily="2" charset="0"/>
              </a:rPr>
              <a:t>_©K (</a:t>
            </a:r>
            <a:r>
              <a:rPr lang="en-US" sz="1900" b="1" dirty="0">
                <a:solidFill>
                  <a:srgbClr val="0000FF"/>
                </a:solidFill>
              </a:rPr>
              <a:t>20-25</a:t>
            </a:r>
            <a:r>
              <a:rPr lang="en-US" sz="1900" b="1" dirty="0">
                <a:solidFill>
                  <a:srgbClr val="0000FF"/>
                </a:solidFill>
                <a:latin typeface="SutonnyMJ" pitchFamily="2" charset="0"/>
              </a:rPr>
              <a:t>) ‡</a:t>
            </a:r>
            <a:r>
              <a:rPr lang="en-US" sz="1900" b="1" dirty="0" err="1">
                <a:solidFill>
                  <a:srgbClr val="0000FF"/>
                </a:solidFill>
                <a:latin typeface="SutonnyMJ" pitchFamily="2" charset="0"/>
              </a:rPr>
              <a:t>kÖwY‡Z</a:t>
            </a:r>
            <a:r>
              <a:rPr lang="en-US" sz="19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1900" b="1" dirty="0" err="1">
                <a:solidFill>
                  <a:srgbClr val="0000FF"/>
                </a:solidFill>
                <a:latin typeface="SutonnyMJ" pitchFamily="2" charset="0"/>
              </a:rPr>
              <a:t>Aew</a:t>
            </a:r>
            <a:r>
              <a:rPr lang="en-US" sz="1900" b="1" dirty="0">
                <a:solidFill>
                  <a:srgbClr val="0000FF"/>
                </a:solidFill>
                <a:latin typeface="SutonnyMJ" pitchFamily="2" charset="0"/>
              </a:rPr>
              <a:t>¯’Z|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2428" y="59868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91765" y="6272835"/>
            <a:ext cx="2011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22961" y="588047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23.375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3792" y="586688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14.375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41671" y="578350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2329" y="61969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13992" y="5825631"/>
                <a:ext cx="76820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90" y="5825630"/>
                <a:ext cx="768206" cy="7838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596185" y="6038445"/>
                <a:ext cx="9942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SutonnyMJ" pitchFamily="2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4.5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181" y="6038441"/>
                <a:ext cx="994223" cy="469397"/>
              </a:xfrm>
              <a:prstGeom prst="rect">
                <a:avLst/>
              </a:prstGeom>
              <a:blipFill rotWithShape="0">
                <a:blip r:embed="rId15"/>
                <a:stretch>
                  <a:fillRect t="-14286" r="-11043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eparation 10"/>
          <p:cNvSpPr/>
          <p:nvPr/>
        </p:nvSpPr>
        <p:spPr>
          <a:xfrm>
            <a:off x="6677441" y="5500795"/>
            <a:ext cx="913000" cy="430091"/>
          </a:xfrm>
          <a:prstGeom prst="flowChartPreparation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Preparation 54"/>
          <p:cNvSpPr/>
          <p:nvPr/>
        </p:nvSpPr>
        <p:spPr>
          <a:xfrm>
            <a:off x="9471046" y="4342627"/>
            <a:ext cx="956780" cy="430091"/>
          </a:xfrm>
          <a:prstGeom prst="flowChartPreparation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73159" y="244031"/>
            <a:ext cx="436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PZz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_©K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e¨eav‡bi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MvwYwZK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mgm¨v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3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5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16" grpId="0" build="p"/>
      <p:bldP spid="17" grpId="0"/>
      <p:bldP spid="19" grpId="0"/>
      <p:bldP spid="4" grpId="0"/>
      <p:bldP spid="21" grpId="0"/>
      <p:bldP spid="22" grpId="0"/>
      <p:bldP spid="23" grpId="0"/>
      <p:bldP spid="24" grpId="0"/>
      <p:bldP spid="25" grpId="0"/>
      <p:bldP spid="5" grpId="0" animBg="1"/>
      <p:bldP spid="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/>
      <p:bldP spid="35" grpId="0"/>
      <p:bldP spid="204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8" grpId="0" animBg="1"/>
      <p:bldP spid="44" grpId="0" animBg="1"/>
      <p:bldP spid="45" grpId="0"/>
      <p:bldP spid="6" grpId="0"/>
      <p:bldP spid="48" grpId="0"/>
      <p:bldP spid="49" grpId="0"/>
      <p:bldP spid="50" grpId="0"/>
      <p:bldP spid="51" grpId="0"/>
      <p:bldP spid="52" grpId="0"/>
      <p:bldP spid="53" grpId="0"/>
      <p:bldP spid="11" grpId="0" animBg="1"/>
      <p:bldP spid="5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1" y="-6555"/>
            <a:ext cx="12169384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066801"/>
            <a:ext cx="3657600" cy="4570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9645"/>
              </p:ext>
            </p:extLst>
          </p:nvPr>
        </p:nvGraphicFramePr>
        <p:xfrm>
          <a:off x="152394" y="4876804"/>
          <a:ext cx="11811016" cy="136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6"/>
                <a:gridCol w="1273630"/>
                <a:gridCol w="1273630"/>
                <a:gridCol w="1273630"/>
                <a:gridCol w="1273630"/>
                <a:gridCol w="1273630"/>
                <a:gridCol w="1273630"/>
                <a:gridCol w="127363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kÖwg‡Ki</a:t>
                      </a:r>
                      <a:r>
                        <a:rPr lang="en-US" sz="2400" baseline="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 ˆ`</a:t>
                      </a:r>
                      <a:r>
                        <a:rPr lang="en-US" sz="2400" baseline="0" dirty="0" err="1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wbK</a:t>
                      </a:r>
                      <a:r>
                        <a:rPr lang="en-US" sz="2400" baseline="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Avq</a:t>
                      </a:r>
                      <a:r>
                        <a:rPr lang="en-US" sz="2400" baseline="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UvKv</a:t>
                      </a:r>
                      <a:r>
                        <a:rPr lang="en-US" sz="2400" baseline="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utonnyMJ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80-90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100-110</a:t>
                      </a:r>
                      <a:endParaRPr lang="en-US" sz="24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4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utonnyMJ" pitchFamily="2" charset="0"/>
                        </a:rPr>
                        <a:t>MYmsL¨v</a:t>
                      </a:r>
                      <a:endParaRPr lang="en-US" sz="2800" dirty="0" smtClean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9E380-1C5C-43F1-878A-A9BA793F3A22}"/>
              </a:ext>
            </a:extLst>
          </p:cNvPr>
          <p:cNvSpPr/>
          <p:nvPr/>
        </p:nvSpPr>
        <p:spPr>
          <a:xfrm>
            <a:off x="2" y="152403"/>
            <a:ext cx="9296398" cy="1559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 numCol="1" anchor="ctr">
            <a:prstTxWarp prst="textWave2">
              <a:avLst>
                <a:gd name="adj1" fmla="val 19836"/>
                <a:gd name="adj2" fmla="val -18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94" y="2145177"/>
            <a:ext cx="6911592" cy="24344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1430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30297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cÖ`Ë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wb‡ekb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cwimi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PZz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e¨eavb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wbY©q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Ki‡e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343005">
            <a:off x="936320" y="1169393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6548961" y="3436639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</a:rPr>
              <a:t>ভালো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2556374" y="0"/>
            <a:ext cx="6325986" cy="6858000"/>
          </a:xfrm>
          <a:prstGeom prst="rect">
            <a:avLst/>
          </a:prstGeom>
        </p:spPr>
      </p:pic>
      <p:pic>
        <p:nvPicPr>
          <p:cNvPr id="16" name="Picture 15" descr="ISLAND.JPG"/>
          <p:cNvPicPr preferRelativeResize="0">
            <a:picLocks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6705600" y="-60960"/>
            <a:ext cx="632460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3449122"/>
            <a:ext cx="11430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19900" b="1" dirty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9900" b="1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2481560" y="0"/>
            <a:ext cx="6835588" cy="7086600"/>
            <a:chOff x="9525000" y="0"/>
            <a:chExt cx="464820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352544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6705600" y="-114300"/>
            <a:ext cx="640080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33333E-6 L 3.125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22222E-6 L -1.4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7 0 L -0.54648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672 L 0.51602 -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-0.01389 L -0.54466 -0.0166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6 -0.00833 L 0.51133 -0.01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" y="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02827985-8925-4AEB-A5B1-DBC12A09D709}"/>
              </a:ext>
            </a:extLst>
          </p:cNvPr>
          <p:cNvGrpSpPr/>
          <p:nvPr/>
        </p:nvGrpSpPr>
        <p:grpSpPr>
          <a:xfrm>
            <a:off x="1066803" y="32747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xmlns="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xmlns="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xmlns="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xmlns="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xmlns="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2202178" y="1183782"/>
            <a:ext cx="7590627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411" y="-3692"/>
            <a:ext cx="7710789" cy="132343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80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AbjvBb</a:t>
            </a:r>
            <a:r>
              <a:rPr lang="en-US" sz="80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K¬v‡m</a:t>
            </a:r>
            <a:endParaRPr lang="en-US" sz="80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815" y="-7362"/>
            <a:ext cx="12279630" cy="69532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368814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সুপ্রিয়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142 -1.95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9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2000">
              <a:schemeClr val="bg1"/>
            </a:gs>
            <a:gs pos="0">
              <a:schemeClr val="bg1"/>
            </a:gs>
            <a:gs pos="1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C20426-01D4-4749-8E6E-A6A7456A2DD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77" y="5655076"/>
            <a:ext cx="4114800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04E36A-39DF-45C9-9E4E-56B8677F649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77" y="5612933"/>
            <a:ext cx="4114800" cy="1188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53592-70F9-4F91-AAA2-0BC36E23B63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6" y="5669280"/>
            <a:ext cx="4114800" cy="1188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7471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7200" b="1" dirty="0">
              <a:latin typeface="UrmeeMJ" pitchFamily="2" charset="0"/>
              <a:cs typeface="Urmee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5" y="2230041"/>
            <a:ext cx="8378603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4815" r="49167"/>
          <a:stretch/>
        </p:blipFill>
        <p:spPr>
          <a:xfrm>
            <a:off x="8396188" y="2253734"/>
            <a:ext cx="3778227" cy="349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70302" y="2166291"/>
            <a:ext cx="71400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spc="-150" dirty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8800" b="1" spc="-150" dirty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8800" b="1" spc="-150" dirty="0" err="1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রাশেদুল</a:t>
            </a:r>
            <a:r>
              <a:rPr lang="en-US" sz="8800" b="1" spc="-150" dirty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150" dirty="0" err="1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endParaRPr lang="bn-BD" sz="8800" b="1" spc="-150" dirty="0">
              <a:solidFill>
                <a:srgbClr val="0C12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363805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bn-BD" sz="28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3391" y="4188195"/>
            <a:ext cx="4075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60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bn-BD" sz="60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832" y="5029200"/>
            <a:ext cx="5993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কুষ্টিয়া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3399FF"/>
            </a:gs>
            <a:gs pos="16000">
              <a:srgbClr val="00CCCC"/>
            </a:gs>
            <a:gs pos="55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813"/>
            <a:ext cx="12192000" cy="1996191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5921427" y="3209674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523138" y="33745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971800" y="1801325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704744" y="1432564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350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753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99436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endParaRPr lang="en-US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75000" y="1558686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5701" y="1930070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21736" y="2255004"/>
            <a:ext cx="906592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25585" y="3031256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8607" y="3300459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6848" y="2407411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839" y="2636009"/>
            <a:ext cx="1072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81005"/>
            <a:ext cx="1600200" cy="4013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6038" y="1752604"/>
            <a:ext cx="3331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কাদশ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762144" y="4849587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4316417" y="51271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8612" y="3992107"/>
            <a:ext cx="957506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57144" y="4814808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24061" y="5069761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4600" y="4129015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1327" y="4357613"/>
            <a:ext cx="1402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3" y="5200471"/>
            <a:ext cx="4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স্তার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447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রিসংখ্যান</a:t>
            </a: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22" grpId="0" animBg="1"/>
      <p:bldP spid="24" grpId="0" animBg="1"/>
      <p:bldP spid="24" grpId="1" animBg="1"/>
      <p:bldP spid="25" grpId="0" animBg="1"/>
      <p:bldP spid="30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203540"/>
            <a:ext cx="1173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L b d j</a:t>
            </a:r>
            <a:endParaRPr lang="en-US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73"/>
            <a:ext cx="12192000" cy="28763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DE1857-3C26-4AB1-AA84-C2866CB267C6}"/>
              </a:ext>
            </a:extLst>
          </p:cNvPr>
          <p:cNvSpPr/>
          <p:nvPr/>
        </p:nvSpPr>
        <p:spPr>
          <a:xfrm>
            <a:off x="1371600" y="2835261"/>
            <a:ext cx="8233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eY©bv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13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DE1857-3C26-4AB1-AA84-C2866CB267C6}"/>
              </a:ext>
            </a:extLst>
          </p:cNvPr>
          <p:cNvSpPr/>
          <p:nvPr/>
        </p:nvSpPr>
        <p:spPr>
          <a:xfrm>
            <a:off x="1904356" y="4426834"/>
            <a:ext cx="8611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mvnv‡h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74" y="1282048"/>
            <a:ext cx="876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81025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e¯Ívi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cÖ‡qvRbxqZv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e¨vL¨v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Ki‡Z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3000">
              <a:srgbClr val="F8B049"/>
            </a:gs>
            <a:gs pos="70000">
              <a:srgbClr val="FEE7F2">
                <a:alpha val="69000"/>
              </a:srgbClr>
            </a:gs>
            <a:gs pos="54000">
              <a:srgbClr val="F952A0"/>
            </a:gs>
            <a:gs pos="0">
              <a:srgbClr val="C50849"/>
            </a:gs>
            <a:gs pos="82000">
              <a:srgbClr val="009900">
                <a:alpha val="82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/>
        </p:nvSpPr>
        <p:spPr>
          <a:xfrm>
            <a:off x="30998" y="0"/>
            <a:ext cx="12161002" cy="6858000"/>
          </a:xfrm>
          <a:prstGeom prst="frame">
            <a:avLst>
              <a:gd name="adj1" fmla="val 3713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146" y="200072"/>
            <a:ext cx="6148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654" y="4285423"/>
            <a:ext cx="8902492" cy="2088751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9600000"/>
            </a:lightRig>
          </a:scene3d>
          <a:sp3d extrusionH="95250" contourW="146050" prstMaterial="matte">
            <a:bevelT w="241300" h="101600" prst="relaxedInset"/>
            <a:bevelB w="266700" h="342900" prst="slop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6289" indent="-976289" algn="just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6499" y="180820"/>
            <a:ext cx="665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6000" i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645" y="1189562"/>
            <a:ext cx="7198955" cy="2849037"/>
          </a:xfrm>
          <a:prstGeom prst="rect">
            <a:avLst/>
          </a:prstGeom>
          <a:solidFill>
            <a:srgbClr val="F616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127000" h="254000" prst="slope"/>
            <a:bevelB w="825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46" y="1369279"/>
            <a:ext cx="6850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50" b="1" dirty="0">
                <a:latin typeface="SutonnyMJ" pitchFamily="2" charset="0"/>
              </a:rPr>
              <a:t>‡</a:t>
            </a:r>
            <a:r>
              <a:rPr lang="en-US" sz="3750" b="1" dirty="0" err="1">
                <a:latin typeface="SutonnyMJ" pitchFamily="2" charset="0"/>
              </a:rPr>
              <a:t>Kv‡bv</a:t>
            </a:r>
            <a:r>
              <a:rPr lang="en-US" sz="3750" b="1" dirty="0">
                <a:latin typeface="SutonnyMJ" pitchFamily="2" charset="0"/>
              </a:rPr>
              <a:t> Z_¨</a:t>
            </a:r>
            <a:r>
              <a:rPr lang="en-US" sz="3750" b="1" dirty="0" err="1">
                <a:latin typeface="SutonnyMJ" pitchFamily="2" charset="0"/>
              </a:rPr>
              <a:t>mvwii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ev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MYmsL¨v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wb‡ek‡bi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ga¨K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gvb</a:t>
            </a:r>
            <a:r>
              <a:rPr lang="en-US" sz="3750" b="1" dirty="0">
                <a:latin typeface="SutonnyMJ" pitchFamily="2" charset="0"/>
              </a:rPr>
              <a:t> (Mo, </a:t>
            </a:r>
            <a:r>
              <a:rPr lang="en-US" sz="3750" b="1" dirty="0" err="1">
                <a:latin typeface="SutonnyMJ" pitchFamily="2" charset="0"/>
              </a:rPr>
              <a:t>ga¨gv</a:t>
            </a:r>
            <a:r>
              <a:rPr lang="en-US" sz="3750" b="1" dirty="0">
                <a:latin typeface="SutonnyMJ" pitchFamily="2" charset="0"/>
              </a:rPr>
              <a:t>, </a:t>
            </a:r>
            <a:r>
              <a:rPr lang="en-US" sz="3750" b="1" dirty="0" err="1">
                <a:latin typeface="SutonnyMJ" pitchFamily="2" charset="0"/>
              </a:rPr>
              <a:t>cÖPziK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BZ¨vw</a:t>
            </a:r>
            <a:r>
              <a:rPr lang="en-US" sz="3750" b="1" dirty="0">
                <a:latin typeface="SutonnyMJ" pitchFamily="2" charset="0"/>
              </a:rPr>
              <a:t>`) </a:t>
            </a:r>
            <a:r>
              <a:rPr lang="en-US" sz="3750" b="1" dirty="0" err="1">
                <a:latin typeface="SutonnyMJ" pitchFamily="2" charset="0"/>
              </a:rPr>
              <a:t>ev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Ab</a:t>
            </a:r>
            <a:r>
              <a:rPr lang="en-US" sz="3750" b="1" dirty="0">
                <a:latin typeface="SutonnyMJ" pitchFamily="2" charset="0"/>
              </a:rPr>
              <a:t>¨ †</a:t>
            </a:r>
            <a:r>
              <a:rPr lang="en-US" sz="3750" b="1" dirty="0" err="1">
                <a:latin typeface="SutonnyMJ" pitchFamily="2" charset="0"/>
              </a:rPr>
              <a:t>Kv‡bv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aªæeK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n‡Z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gvb</a:t>
            </a:r>
            <a:r>
              <a:rPr lang="en-US" sz="3750" b="1" dirty="0">
                <a:latin typeface="SutonnyMJ" pitchFamily="2" charset="0"/>
              </a:rPr>
              <a:t>¸‡</a:t>
            </a:r>
            <a:r>
              <a:rPr lang="en-US" sz="3750" b="1" dirty="0" err="1">
                <a:latin typeface="SutonnyMJ" pitchFamily="2" charset="0"/>
              </a:rPr>
              <a:t>jvi</a:t>
            </a:r>
            <a:r>
              <a:rPr lang="en-US" sz="3750" b="1" dirty="0">
                <a:latin typeface="SutonnyMJ" pitchFamily="2" charset="0"/>
              </a:rPr>
              <a:t> `</a:t>
            </a:r>
            <a:r>
              <a:rPr lang="en-US" sz="3750" b="1" dirty="0" err="1">
                <a:latin typeface="SutonnyMJ" pitchFamily="2" charset="0"/>
              </a:rPr>
              <a:t>yiZ</a:t>
            </a:r>
            <a:r>
              <a:rPr lang="en-US" sz="3750" b="1" dirty="0">
                <a:latin typeface="SutonnyMJ" pitchFamily="2" charset="0"/>
              </a:rPr>
              <a:t>¡ </a:t>
            </a:r>
            <a:r>
              <a:rPr lang="en-US" sz="3750" b="1" dirty="0" err="1">
                <a:latin typeface="SutonnyMJ" pitchFamily="2" charset="0"/>
              </a:rPr>
              <a:t>A_ev</a:t>
            </a:r>
            <a:r>
              <a:rPr lang="en-US" sz="3750" b="1" dirty="0">
                <a:latin typeface="SutonnyMJ" pitchFamily="2" charset="0"/>
              </a:rPr>
              <a:t> Z_¨¸‡</a:t>
            </a:r>
            <a:r>
              <a:rPr lang="en-US" sz="3750" b="1" dirty="0" err="1">
                <a:latin typeface="SutonnyMJ" pitchFamily="2" charset="0"/>
              </a:rPr>
              <a:t>jvi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cvi¯úwiK</a:t>
            </a:r>
            <a:r>
              <a:rPr lang="en-US" sz="3750" b="1" dirty="0">
                <a:latin typeface="SutonnyMJ" pitchFamily="2" charset="0"/>
              </a:rPr>
              <a:t> `</a:t>
            </a:r>
            <a:r>
              <a:rPr lang="en-US" sz="3750" b="1" dirty="0" err="1">
                <a:latin typeface="SutonnyMJ" pitchFamily="2" charset="0"/>
              </a:rPr>
              <a:t>yiZ</a:t>
            </a:r>
            <a:r>
              <a:rPr lang="en-US" sz="3750" b="1" dirty="0">
                <a:latin typeface="SutonnyMJ" pitchFamily="2" charset="0"/>
              </a:rPr>
              <a:t>¡‡K </a:t>
            </a:r>
            <a:r>
              <a:rPr lang="en-US" sz="3750" b="1" dirty="0" err="1">
                <a:latin typeface="SutonnyMJ" pitchFamily="2" charset="0"/>
              </a:rPr>
              <a:t>we¯Ívi</a:t>
            </a:r>
            <a:r>
              <a:rPr lang="en-US" sz="3750" b="1" dirty="0">
                <a:latin typeface="SutonnyMJ" pitchFamily="2" charset="0"/>
              </a:rPr>
              <a:t> </a:t>
            </a:r>
            <a:r>
              <a:rPr lang="en-US" sz="3750" b="1" dirty="0" err="1">
                <a:latin typeface="SutonnyMJ" pitchFamily="2" charset="0"/>
              </a:rPr>
              <a:t>e‡j</a:t>
            </a:r>
            <a:r>
              <a:rPr lang="en-US" sz="3750" b="1" dirty="0">
                <a:latin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9062" y="4285424"/>
            <a:ext cx="854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6289" indent="-976289" algn="just"/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hgb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t-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4, 5, 7, 8, 11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Z_¨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mvwi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6147" y="4907340"/>
            <a:ext cx="854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Z_¨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mvwiwUi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ga¨K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gvb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8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7473" y="4889046"/>
            <a:ext cx="854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</a:rPr>
              <a:t>				        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</a:rPr>
              <a:t>GLv‡b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 †_‡K Z_¨¸‡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jvi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</a:rPr>
              <a:t>h_v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µ‡g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3, 2, 0, 1, 4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0286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9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 animBg="1"/>
      <p:bldP spid="3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>
                <a:alpha val="69000"/>
              </a:srgbClr>
            </a:gs>
            <a:gs pos="66000">
              <a:srgbClr val="F952A0"/>
            </a:gs>
            <a:gs pos="0">
              <a:srgbClr val="C50849"/>
            </a:gs>
            <a:gs pos="89000">
              <a:srgbClr val="009900">
                <a:alpha val="82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/>
        </p:nvSpPr>
        <p:spPr>
          <a:xfrm>
            <a:off x="30998" y="0"/>
            <a:ext cx="12161002" cy="6858000"/>
          </a:xfrm>
          <a:prstGeom prst="frame">
            <a:avLst>
              <a:gd name="adj1" fmla="val 3713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04804"/>
            <a:ext cx="9762342" cy="748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31750" prstMaterial="metal">
            <a:bevelT w="171450" h="171450" prst="artDeco"/>
            <a:extrusionClr>
              <a:srgbClr val="33CC3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377" indent="-914377" algn="ctr"/>
            <a:r>
              <a:rPr lang="en-US" sz="8000" b="1" dirty="0">
                <a:solidFill>
                  <a:srgbClr val="FFFF00"/>
                </a:solidFill>
              </a:rPr>
              <a:t> 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7200" i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64970" y="1157430"/>
            <a:ext cx="7112430" cy="2642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676" y="3886200"/>
            <a:ext cx="10770022" cy="251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4236" indent="-1084236" algn="just"/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981" y="206894"/>
            <a:ext cx="345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976608" y="316123"/>
            <a:ext cx="554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(Measures of Dispersion)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400" y="1145355"/>
            <a:ext cx="5928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Kv‡bv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Z_¨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mvwii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ev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MYmsL¨v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wb‡ek‡bi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ga¨K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gvb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(Mo,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ga¨gv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cÖPziK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BZ¨vw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`)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ev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Ab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¨ †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Kv‡bv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aªæeK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n‡Z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gvb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¸‡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jvi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yi‡Z¡i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cwigvc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A_ev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Z_¨¸‡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jvi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cvi¯úwiK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yi‡Z¡i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cwigvc‡K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we¯Ívi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cwigvc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SutonnyMJ" pitchFamily="2" charset="0"/>
              </a:rPr>
              <a:t>e‡j</a:t>
            </a:r>
            <a:r>
              <a:rPr lang="en-US" sz="3400" b="1" dirty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075" y="4025008"/>
            <a:ext cx="655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hgbt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4, 5, 7, 8, 11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8368" y="4706681"/>
            <a:ext cx="985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/>
            <a:r>
              <a:rPr lang="en-US" sz="4000" b="1" dirty="0" err="1" smtClean="0">
                <a:solidFill>
                  <a:srgbClr val="0000FF"/>
                </a:solidFill>
                <a:latin typeface="SutonnyMJ" pitchFamily="2" charset="0"/>
              </a:rPr>
              <a:t>GLv‡b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</a:rPr>
              <a:t>  †_‡K Z_¨¸‡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</a:rPr>
              <a:t>jvi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</a:rPr>
              <a:t>h_v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</a:rPr>
              <a:t>µ‡g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3, 2, 0, 1, 4</a:t>
            </a:r>
            <a:r>
              <a:rPr lang="en-US" sz="40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1" y="404050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/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Z_¨</a:t>
            </a:r>
            <a:r>
              <a:rPr lang="en-US" sz="4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mvwiwUi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ga¨K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450" y="5500925"/>
            <a:ext cx="30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Mo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3381" y="5500924"/>
            <a:ext cx="850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/>
            <a:r>
              <a:rPr lang="en-US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Kv‡RB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4, 5, 7, 8, 11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mvwiwUi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9" grpId="0" animBg="1"/>
      <p:bldP spid="2" grpId="0"/>
      <p:bldP spid="10" grpId="0"/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4000">
              <a:srgbClr val="A603AB"/>
            </a:gs>
            <a:gs pos="33000">
              <a:srgbClr val="FF0000"/>
            </a:gs>
            <a:gs pos="44000">
              <a:srgbClr val="FF00FF"/>
            </a:gs>
            <a:gs pos="52000">
              <a:srgbClr val="FFFF00"/>
            </a:gs>
            <a:gs pos="73000">
              <a:srgbClr val="EE3F17"/>
            </a:gs>
            <a:gs pos="88000">
              <a:srgbClr val="00FFFF"/>
            </a:gs>
            <a:gs pos="19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-65316"/>
            <a:ext cx="12192000" cy="6858000"/>
          </a:xfrm>
          <a:prstGeom prst="frame">
            <a:avLst>
              <a:gd name="adj1" fmla="val 3713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8652" y="887020"/>
            <a:ext cx="7837748" cy="94205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Z_¨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mvwii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gvb¸wji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mvgÄm¨Zv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cwigvc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K‡i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| †h Z_¨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mvwii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hZ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ewk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Zvi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gvb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¸‡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jv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Z‡Zv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ewk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MJ" pitchFamily="2" charset="0"/>
              </a:rPr>
              <a:t>AmvgÄm¨Zv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3" y="60645"/>
            <a:ext cx="8641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/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cÖ‡qvRbxqZv</a:t>
            </a:r>
            <a:endParaRPr lang="en-US" sz="4800" i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934" y="1988381"/>
            <a:ext cx="7485673" cy="8630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latin typeface="SutonnyMJ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latin typeface="SutonnyMJ" pitchFamily="2" charset="0"/>
              </a:rPr>
              <a:t>) ‡</a:t>
            </a:r>
            <a:r>
              <a:rPr lang="en-US" sz="2800" b="1" dirty="0" err="1">
                <a:latin typeface="SutonnyMJ" pitchFamily="2" charset="0"/>
              </a:rPr>
              <a:t>Kv‡bv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KviLvbvq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Drcvw`Z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c‡Y¨i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h_vh</a:t>
            </a:r>
            <a:r>
              <a:rPr lang="en-US" sz="2800" b="1" dirty="0">
                <a:latin typeface="SutonnyMJ" pitchFamily="2" charset="0"/>
              </a:rPr>
              <a:t>_ </a:t>
            </a:r>
            <a:r>
              <a:rPr lang="en-US" sz="2800" b="1" dirty="0" err="1">
                <a:latin typeface="SutonnyMJ" pitchFamily="2" charset="0"/>
              </a:rPr>
              <a:t>gvb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wbqš</a:t>
            </a:r>
            <a:r>
              <a:rPr lang="en-US" sz="2800" b="1" dirty="0">
                <a:latin typeface="SutonnyMJ" pitchFamily="2" charset="0"/>
              </a:rPr>
              <a:t>¿‡Y </a:t>
            </a:r>
            <a:r>
              <a:rPr lang="en-US" sz="2800" b="1" dirty="0" err="1">
                <a:latin typeface="SutonnyMJ" pitchFamily="2" charset="0"/>
              </a:rPr>
              <a:t>GUv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e¨envi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</a:rPr>
              <a:t>|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0180" y="2984788"/>
            <a:ext cx="7524427" cy="9777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latin typeface="SutonnyMJ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>
                <a:latin typeface="SutonnyMJ" pitchFamily="2" charset="0"/>
              </a:rPr>
              <a:t>) </a:t>
            </a:r>
            <a:r>
              <a:rPr lang="en-US" sz="2800" b="1" dirty="0" err="1">
                <a:latin typeface="SutonnyMJ" pitchFamily="2" charset="0"/>
              </a:rPr>
              <a:t>GwU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Kw›`ªq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gv‡bi</a:t>
            </a:r>
            <a:r>
              <a:rPr lang="en-US" sz="2800" b="1" dirty="0">
                <a:latin typeface="SutonnyMJ" pitchFamily="2" charset="0"/>
              </a:rPr>
              <a:t> h_v_©</a:t>
            </a:r>
            <a:r>
              <a:rPr lang="en-US" sz="2800" b="1" dirty="0" err="1">
                <a:latin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hvPvB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</a:rPr>
              <a:t>| †h Z_¨</a:t>
            </a:r>
            <a:r>
              <a:rPr lang="en-US" sz="2800" b="1" dirty="0" err="1">
                <a:latin typeface="SutonnyMJ" pitchFamily="2" charset="0"/>
              </a:rPr>
              <a:t>mvwii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we¯Ívi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hZ</a:t>
            </a:r>
            <a:r>
              <a:rPr lang="en-US" sz="2800" b="1" dirty="0">
                <a:latin typeface="SutonnyMJ" pitchFamily="2" charset="0"/>
              </a:rPr>
              <a:t> Kg </a:t>
            </a:r>
            <a:r>
              <a:rPr lang="en-US" sz="2800" b="1" dirty="0" err="1">
                <a:latin typeface="SutonnyMJ" pitchFamily="2" charset="0"/>
              </a:rPr>
              <a:t>Zvi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Kw›`ªq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gvb</a:t>
            </a:r>
            <a:r>
              <a:rPr lang="en-US" sz="2800" b="1" dirty="0">
                <a:latin typeface="SutonnyMJ" pitchFamily="2" charset="0"/>
              </a:rPr>
              <a:t>¸‡</a:t>
            </a:r>
            <a:r>
              <a:rPr lang="en-US" sz="2800" b="1" dirty="0" err="1">
                <a:latin typeface="SutonnyMJ" pitchFamily="2" charset="0"/>
              </a:rPr>
              <a:t>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Z‡Zv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ewk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cÖwZwbwaZ¡Kvix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3625" y="4089195"/>
            <a:ext cx="7448227" cy="13594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latin typeface="SutonnyMJ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b="1" dirty="0">
                <a:latin typeface="SutonnyMJ" pitchFamily="2" charset="0"/>
              </a:rPr>
              <a:t>) </a:t>
            </a:r>
            <a:r>
              <a:rPr lang="en-US" sz="2800" b="1" dirty="0" err="1">
                <a:latin typeface="SutonnyMJ" pitchFamily="2" charset="0"/>
              </a:rPr>
              <a:t>D”PZi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ch©v‡qi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cwimsL¨vwbK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c×wZi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cwigvcK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wn‡m‡e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GUv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e¨eüZ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</a:rPr>
              <a:t>| †</a:t>
            </a:r>
            <a:r>
              <a:rPr lang="en-US" sz="2800" b="1" dirty="0" err="1">
                <a:latin typeface="SutonnyMJ" pitchFamily="2" charset="0"/>
              </a:rPr>
              <a:t>hgb</a:t>
            </a:r>
            <a:r>
              <a:rPr lang="en-US" sz="2800" b="1" dirty="0">
                <a:latin typeface="SutonnyMJ" pitchFamily="2" charset="0"/>
              </a:rPr>
              <a:t>-  </a:t>
            </a:r>
            <a:r>
              <a:rPr lang="en-US" sz="2800" b="1" dirty="0" err="1">
                <a:latin typeface="SutonnyMJ" pitchFamily="2" charset="0"/>
              </a:rPr>
              <a:t>ms‡køl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wbf©iY</a:t>
            </a:r>
            <a:r>
              <a:rPr lang="en-US" sz="2800" b="1" dirty="0">
                <a:latin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</a:rPr>
              <a:t>bgybvqb</a:t>
            </a:r>
            <a:r>
              <a:rPr lang="en-US" sz="2800" b="1" dirty="0">
                <a:latin typeface="SutonnyMJ" pitchFamily="2" charset="0"/>
              </a:rPr>
              <a:t> h_v_©</a:t>
            </a:r>
            <a:r>
              <a:rPr lang="en-US" sz="2800" b="1" dirty="0" err="1">
                <a:latin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hvPvB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cÖf„wZ</a:t>
            </a:r>
            <a:r>
              <a:rPr lang="en-US" sz="2800" b="1" dirty="0">
                <a:latin typeface="SutonnyMJ" pitchFamily="2" charset="0"/>
              </a:rPr>
              <a:t> ‡</a:t>
            </a:r>
            <a:r>
              <a:rPr lang="en-US" sz="2800" b="1" dirty="0" err="1">
                <a:latin typeface="SutonnyMJ" pitchFamily="2" charset="0"/>
              </a:rPr>
              <a:t>ÿ‡Î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we¯Ívi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cwigvc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e¨eüZ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1210" y="5532659"/>
            <a:ext cx="9913620" cy="10447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800" b="1" dirty="0">
                <a:latin typeface="SutonnyMJ" pitchFamily="2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latin typeface="SutonnyMJ" pitchFamily="2" charset="0"/>
              </a:rPr>
              <a:t>) </a:t>
            </a:r>
            <a:r>
              <a:rPr lang="en-US" sz="2800" b="1" dirty="0" err="1">
                <a:latin typeface="SutonnyMJ" pitchFamily="2" charset="0"/>
              </a:rPr>
              <a:t>A‡bK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mgq</a:t>
            </a:r>
            <a:r>
              <a:rPr lang="en-US" sz="2800" b="1" dirty="0">
                <a:latin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</a:rPr>
              <a:t>y‡Uv</a:t>
            </a:r>
            <a:r>
              <a:rPr lang="en-US" sz="2800" b="1" dirty="0">
                <a:latin typeface="SutonnyMJ" pitchFamily="2" charset="0"/>
              </a:rPr>
              <a:t> Z_¨</a:t>
            </a:r>
            <a:r>
              <a:rPr lang="en-US" sz="2800" b="1" dirty="0" err="1">
                <a:latin typeface="SutonnyMJ" pitchFamily="2" charset="0"/>
              </a:rPr>
              <a:t>mvwii</a:t>
            </a:r>
            <a:r>
              <a:rPr lang="en-US" sz="2800" b="1" dirty="0">
                <a:latin typeface="SutonnyMJ" pitchFamily="2" charset="0"/>
              </a:rPr>
              <a:t> Mo </a:t>
            </a:r>
            <a:r>
              <a:rPr lang="en-US" sz="2800" b="1" dirty="0" err="1">
                <a:latin typeface="SutonnyMJ" pitchFamily="2" charset="0"/>
              </a:rPr>
              <a:t>gvb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mgvb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n‡jI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Zv</a:t>
            </a:r>
            <a:r>
              <a:rPr lang="en-US" sz="2800" b="1" dirty="0">
                <a:latin typeface="SutonnyMJ" pitchFamily="2" charset="0"/>
              </a:rPr>
              <a:t>‡`</a:t>
            </a:r>
            <a:r>
              <a:rPr lang="en-US" sz="2800" b="1" dirty="0" err="1">
                <a:latin typeface="SutonnyMJ" pitchFamily="2" charset="0"/>
              </a:rPr>
              <a:t>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ga¨Kvi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gvb</a:t>
            </a:r>
            <a:r>
              <a:rPr lang="en-US" sz="2800" b="1" dirty="0">
                <a:latin typeface="SutonnyMJ" pitchFamily="2" charset="0"/>
              </a:rPr>
              <a:t>¸‡</a:t>
            </a:r>
            <a:r>
              <a:rPr lang="en-US" sz="2800" b="1" dirty="0" err="1">
                <a:latin typeface="SutonnyMJ" pitchFamily="2" charset="0"/>
              </a:rPr>
              <a:t>jvi</a:t>
            </a:r>
            <a:r>
              <a:rPr lang="en-US" sz="2800" b="1" dirty="0">
                <a:latin typeface="SutonnyMJ" pitchFamily="2" charset="0"/>
              </a:rPr>
              <a:t>  </a:t>
            </a:r>
            <a:r>
              <a:rPr lang="en-US" sz="2800" b="1" dirty="0" err="1">
                <a:latin typeface="SutonnyMJ" pitchFamily="2" charset="0"/>
              </a:rPr>
              <a:t>we¯Ívi</a:t>
            </a:r>
            <a:r>
              <a:rPr lang="en-US" sz="2800" b="1" dirty="0">
                <a:latin typeface="SutonnyMJ" pitchFamily="2" charset="0"/>
              </a:rPr>
              <a:t> Kg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ewk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</a:rPr>
              <a:t>G‡ÿ‡Î</a:t>
            </a:r>
            <a:r>
              <a:rPr lang="en-US" sz="2800" b="1" dirty="0">
                <a:latin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</a:rPr>
              <a:t>yB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ev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Z‡ZvwaK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we¯Ívi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cwigv‡ci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Øviv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Zzjbv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347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666" y="0"/>
            <a:ext cx="12169334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gradFill flip="none" rotWithShape="1">
              <a:gsLst>
                <a:gs pos="0">
                  <a:srgbClr val="66CCFF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097" y="973262"/>
            <a:ext cx="8595103" cy="569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900" b="1" dirty="0" err="1">
                <a:latin typeface="SutonnyMJ" pitchFamily="2" charset="0"/>
              </a:rPr>
              <a:t>D‡Ïk</a:t>
            </a:r>
            <a:r>
              <a:rPr lang="en-US" sz="2900" b="1" dirty="0">
                <a:latin typeface="SutonnyMJ" pitchFamily="2" charset="0"/>
              </a:rPr>
              <a:t>¨ I ˆ</a:t>
            </a:r>
            <a:r>
              <a:rPr lang="en-US" sz="2900" b="1" dirty="0" err="1">
                <a:latin typeface="SutonnyMJ" pitchFamily="2" charset="0"/>
              </a:rPr>
              <a:t>ewkó¨MZ</a:t>
            </a:r>
            <a:r>
              <a:rPr lang="en-US" sz="2900" b="1" dirty="0">
                <a:latin typeface="SutonnyMJ" pitchFamily="2" charset="0"/>
              </a:rPr>
              <a:t> </a:t>
            </a:r>
            <a:r>
              <a:rPr lang="en-US" sz="2900" b="1" dirty="0" err="1">
                <a:latin typeface="SutonnyMJ" pitchFamily="2" charset="0"/>
              </a:rPr>
              <a:t>w`K</a:t>
            </a:r>
            <a:r>
              <a:rPr lang="en-US" sz="2900" b="1" dirty="0">
                <a:latin typeface="SutonnyMJ" pitchFamily="2" charset="0"/>
              </a:rPr>
              <a:t> †_‡K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cwigvc‡K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yB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fv‡M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hvh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r>
              <a:rPr lang="en-US" sz="2900" b="1" dirty="0">
                <a:latin typeface="SutonnyMJ" pitchFamily="2" charset="0"/>
              </a:rPr>
              <a:t> 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1828803" y="107196"/>
            <a:ext cx="8641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/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cwigv‡ci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†f`</a:t>
            </a:r>
            <a:endParaRPr lang="en-US" sz="48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75764" y="1509793"/>
            <a:ext cx="417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 cig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734803" y="4161293"/>
            <a:ext cx="481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Av‡cwÿK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cwigvc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481509" y="3124204"/>
            <a:ext cx="9110292" cy="104782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6184" y="2135888"/>
            <a:ext cx="7388816" cy="905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wb‡ek‡bi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ga¨K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†_‡K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wb‡ek‡bi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Ab¨vb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¨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msL¨v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¸‡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jvi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Kiv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Zv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‡`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i‡K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cig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ejv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2700" b="1" dirty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4271" y="4764687"/>
            <a:ext cx="9426130" cy="1092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cig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Ges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Zvi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h‡_vchy³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ga¨K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Gi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AbycvZ‡K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Av‡cwÿK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we¯Ívi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cwigvc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ejv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013271" y="5961185"/>
            <a:ext cx="10188130" cy="5920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3300" b="1" dirty="0">
                <a:solidFill>
                  <a:schemeClr val="bg1"/>
                </a:solidFill>
                <a:latin typeface="SutonnyMJ" pitchFamily="2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9989" y="3124204"/>
            <a:ext cx="829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cig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we¯Ívi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cwigvcmg~n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Pj‡Ki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 GK‡K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cwigvc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Kiv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</a:rPr>
              <a:t>nq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  <a:endParaRPr lang="en-US" sz="3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614" y="3652381"/>
            <a:ext cx="977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</a:rPr>
              <a:t>†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hgb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- ‡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Kv‡bv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Z_¨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mvwii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GKK †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KwR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n‡j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cig 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we¯Ívi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cwigv‡ci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GKKI †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KwR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SutonnyMJ" pitchFamily="2" charset="0"/>
              </a:rPr>
              <a:t>n‡e</a:t>
            </a:r>
            <a:r>
              <a:rPr lang="en-US" sz="2700" b="1" dirty="0">
                <a:solidFill>
                  <a:srgbClr val="7030A0"/>
                </a:solidFill>
                <a:latin typeface="SutonnyMJ" pitchFamily="2" charset="0"/>
              </a:rPr>
              <a:t>|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957950"/>
            <a:ext cx="9494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Av‡cwÿK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we¯Ívi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cwigvc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GKK gy³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ev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weï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× </a:t>
            </a:r>
            <a:r>
              <a:rPr lang="en-US" sz="4000" b="1" dirty="0" err="1">
                <a:solidFill>
                  <a:schemeClr val="bg1"/>
                </a:solidFill>
                <a:latin typeface="SutonnyMJ" pitchFamily="2" charset="0"/>
              </a:rPr>
              <a:t>msL¨v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8" grpId="0"/>
      <p:bldP spid="150" grpId="0"/>
      <p:bldP spid="151" grpId="0"/>
      <p:bldP spid="160" grpId="0" animBg="1"/>
      <p:bldP spid="18" grpId="0" animBg="1"/>
      <p:bldP spid="19" grpId="0" animBg="1"/>
      <p:bldP spid="161" grpId="0" animBg="1"/>
      <p:bldP spid="4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</TotalTime>
  <Words>1304</Words>
  <Application>Microsoft Office PowerPoint</Application>
  <PresentationFormat>Widescreen</PresentationFormat>
  <Paragraphs>255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SutonnyMJ</vt:lpstr>
      <vt:lpstr>Symbol</vt:lpstr>
      <vt:lpstr>TeeshtaMJ</vt:lpstr>
      <vt:lpstr>Times New Roman</vt:lpstr>
      <vt:lpstr>UrmeeMJ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Lenovo</cp:lastModifiedBy>
  <cp:revision>855</cp:revision>
  <dcterms:created xsi:type="dcterms:W3CDTF">2006-08-16T00:00:00Z</dcterms:created>
  <dcterms:modified xsi:type="dcterms:W3CDTF">2021-01-14T13:31:01Z</dcterms:modified>
</cp:coreProperties>
</file>