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95" r:id="rId4"/>
    <p:sldId id="260" r:id="rId5"/>
    <p:sldId id="261" r:id="rId6"/>
    <p:sldId id="262" r:id="rId7"/>
    <p:sldId id="263" r:id="rId8"/>
    <p:sldId id="290" r:id="rId9"/>
    <p:sldId id="264" r:id="rId10"/>
    <p:sldId id="265" r:id="rId11"/>
    <p:sldId id="266" r:id="rId12"/>
    <p:sldId id="267" r:id="rId13"/>
    <p:sldId id="286" r:id="rId14"/>
    <p:sldId id="281" r:id="rId15"/>
    <p:sldId id="282" r:id="rId16"/>
    <p:sldId id="280" r:id="rId17"/>
    <p:sldId id="296" r:id="rId18"/>
    <p:sldId id="283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6" autoAdjust="0"/>
    <p:restoredTop sz="94660"/>
  </p:normalViewPr>
  <p:slideViewPr>
    <p:cSldViewPr>
      <p:cViewPr varScale="1">
        <p:scale>
          <a:sx n="70" d="100"/>
          <a:sy n="70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05D9F-6373-4DD6-B033-8B91B86BFE40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0F7BD-1D3D-4D33-858E-092C22701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F7BD-1D3D-4D33-858E-092C22701D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F7BD-1D3D-4D33-858E-092C22701D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F7BD-1D3D-4D33-858E-092C22701D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9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87" y="1488743"/>
            <a:ext cx="6507825" cy="4776529"/>
          </a:xfrm>
          <a:prstGeom prst="rect">
            <a:avLst/>
          </a:prstGeom>
        </p:spPr>
      </p:pic>
      <p:pic>
        <p:nvPicPr>
          <p:cNvPr id="7" name="Picture 6" descr="Assalamualaiku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898" y="1842260"/>
            <a:ext cx="6705601" cy="4343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Rounded Rectangle 8"/>
          <p:cNvSpPr/>
          <p:nvPr/>
        </p:nvSpPr>
        <p:spPr>
          <a:xfrm>
            <a:off x="1828800" y="650543"/>
            <a:ext cx="6019800" cy="83820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381000"/>
            <a:ext cx="364875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অবস্থা-২টি।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1467828"/>
                <a:ext cx="8001000" cy="175054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7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</a:t>
                </a:r>
                <a:r>
                  <a:rPr lang="ar-SA" sz="7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رُبُعٌ  </a:t>
                </a:r>
                <a:r>
                  <a:rPr lang="en-US" sz="7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7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7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7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7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7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en-US" sz="7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অংশ।</m:t>
                    </m:r>
                  </m:oMath>
                </a14:m>
                <a:endParaRPr lang="en-US" sz="7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67828"/>
                <a:ext cx="8001000" cy="1750544"/>
              </a:xfrm>
              <a:prstGeom prst="rect">
                <a:avLst/>
              </a:prstGeom>
              <a:blipFill rotWithShape="0">
                <a:blip r:embed="rId3"/>
                <a:stretch>
                  <a:fillRect b="-2061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8101" y="3405754"/>
                <a:ext cx="8001000" cy="175054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7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</a:t>
                </a:r>
                <a:r>
                  <a:rPr lang="ar-SA" sz="7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ثُمُنٌ </a:t>
                </a:r>
                <a:r>
                  <a:rPr lang="en-US" sz="7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7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7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7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7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7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  <m:r>
                      <a:rPr lang="en-US" sz="7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অংশ।</m:t>
                    </m:r>
                  </m:oMath>
                </a14:m>
                <a:endParaRPr lang="en-US" sz="7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01" y="3405754"/>
                <a:ext cx="8001000" cy="1750544"/>
              </a:xfrm>
              <a:prstGeom prst="rect">
                <a:avLst/>
              </a:prstGeom>
              <a:blipFill rotWithShape="0">
                <a:blip r:embed="rId4"/>
                <a:stretch>
                  <a:fillRect b="-2061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3131" y="609600"/>
            <a:ext cx="203773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1447800"/>
                <a:ext cx="8229600" cy="24599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just"/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ব্যক্তির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সন্তান-সন্ততি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ব্যক্তির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স্ত্রী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সম্পদের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r-SA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l Qalam Quran Majeed Web" panose="02010000000000000000" pitchFamily="2" charset="-78"/>
                    <a:cs typeface="Al Qalam Quran Majeed Web" panose="02010000000000000000" pitchFamily="2" charset="-78"/>
                  </a:rPr>
                  <a:t>  رُبُعٌ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en-US" sz="44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অংশ</m:t>
                    </m:r>
                    <m:r>
                      <a:rPr lang="en-US" sz="44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পাবে।</m:t>
                    </m:r>
                  </m:oMath>
                </a14:m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229600" cy="2459904"/>
              </a:xfrm>
              <a:prstGeom prst="rect">
                <a:avLst/>
              </a:prstGeom>
              <a:blipFill rotWithShape="0">
                <a:blip r:embed="rId2"/>
                <a:stretch>
                  <a:fillRect l="-3028" t="-5405" r="-3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34465" y="2921217"/>
            <a:ext cx="1479892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0868" y="4138178"/>
            <a:ext cx="1827744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140" y="3937658"/>
            <a:ext cx="1854001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মাসআলা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8597" y="5116353"/>
            <a:ext cx="612668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1272" y="4992287"/>
            <a:ext cx="2573140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5141" y="4091547"/>
            <a:ext cx="537327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80388" y="5761729"/>
            <a:ext cx="409086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4026" y="5761728"/>
            <a:ext cx="487633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51957" y="4816631"/>
            <a:ext cx="7924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build="p" animBg="1"/>
      <p:bldP spid="8" grpId="0" build="p" animBg="1"/>
      <p:bldP spid="9" grpId="0" animBg="1"/>
      <p:bldP spid="11" grpId="0" animBg="1"/>
      <p:bldP spid="12" grpId="0" animBg="1"/>
      <p:bldP spid="13" grpId="0" animBg="1"/>
      <p:bldP spid="14" grpId="0" build="p" animBg="1"/>
      <p:bldP spid="1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609600"/>
                <a:ext cx="8229600" cy="245990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just"/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ব্যক্তির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সন্তান-সন্ততি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স্ত্রী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সম্পদের</a:t>
                </a:r>
                <a:r>
                  <a:rPr lang="ar-SA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Al Qalam Quran Majeed Web" panose="02010000000000000000" pitchFamily="2" charset="-78"/>
                  </a:rPr>
                  <a:t>ثُمُنٌ 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4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পাবে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ar-SA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9600"/>
                <a:ext cx="8229600" cy="2459904"/>
              </a:xfrm>
              <a:prstGeom prst="rect">
                <a:avLst/>
              </a:prstGeom>
              <a:blipFill rotWithShape="0">
                <a:blip r:embed="rId2"/>
                <a:stretch>
                  <a:fillRect l="-2806" t="-4412" r="-2806" b="-1029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07405" y="2300063"/>
            <a:ext cx="13708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6157" y="3051446"/>
            <a:ext cx="2194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78434"/>
              </p:ext>
            </p:extLst>
          </p:nvPr>
        </p:nvGraphicFramePr>
        <p:xfrm>
          <a:off x="609600" y="3890664"/>
          <a:ext cx="7848600" cy="213981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24300"/>
                <a:gridCol w="3924300"/>
              </a:tblGrid>
              <a:tr h="213981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002321" y="3890665"/>
            <a:ext cx="707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56435" y="3828308"/>
            <a:ext cx="292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038326"/>
            <a:ext cx="21015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মাসআলাঃ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4912" y="292126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৮,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5296" y="4452741"/>
            <a:ext cx="5212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5863" y="4473959"/>
            <a:ext cx="5453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6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  <p:bldP spid="7" grpId="0"/>
      <p:bldP spid="10" grpId="0" build="p"/>
      <p:bldP spid="11" grpId="0"/>
      <p:bldP spid="12" grpId="0"/>
      <p:bldP spid="13" grpId="0"/>
      <p:bldP spid="14" grpId="0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8208" y="1066800"/>
            <a:ext cx="2945038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এককজ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73163"/>
            <a:ext cx="2743200" cy="2198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61568" y="3160574"/>
            <a:ext cx="782086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ক্লাসে দলগত কা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3124200" cy="29718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Flowchart: Sequential Access Storage 3"/>
          <p:cNvSpPr/>
          <p:nvPr/>
        </p:nvSpPr>
        <p:spPr>
          <a:xfrm>
            <a:off x="4191000" y="1524000"/>
            <a:ext cx="3733800" cy="1600200"/>
          </a:xfrm>
          <a:prstGeom prst="flowChartMagneticTap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3657600"/>
            <a:ext cx="7086600" cy="259080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দুইজন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জিজ্ঞাস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38400" y="685800"/>
            <a:ext cx="3886200" cy="6858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Process 6"/>
              <p:cNvSpPr/>
              <p:nvPr/>
            </p:nvSpPr>
            <p:spPr>
              <a:xfrm>
                <a:off x="457200" y="1371600"/>
                <a:ext cx="8153400" cy="5029200"/>
              </a:xfrm>
              <a:prstGeom prst="flowChartProcess">
                <a:avLst/>
              </a:prstGeom>
              <a:ln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০১ *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স্বামী</a:t>
                </a:r>
                <a:r>
                  <a:rPr kumimoji="0" lang="en-US" sz="36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kumimoji="0" lang="en-US" sz="3600" b="0" i="0" u="none" strike="noStrike" kern="0" cap="none" spc="0" normalizeH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স্ত্রীর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অবস্থা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কয়টি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কয়টি</a:t>
                </a:r>
                <a:r>
                  <a:rPr kumimoji="0" lang="bn-BD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?</a:t>
                </a:r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উত্তরঃ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২টি, ২টি।</a:t>
                </a:r>
                <a:r>
                  <a:rPr kumimoji="0" lang="bn-BD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bn-BD" sz="3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০২ *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স্ত্রীর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অবস্থা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কয়টি</a:t>
                </a:r>
                <a:r>
                  <a:rPr kumimoji="0" lang="bn-BD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? </a:t>
                </a:r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উত্তরঃ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২টি।</a:t>
                </a:r>
                <a:endParaRPr kumimoji="0" lang="bn-BD" sz="3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০৩ * </a:t>
                </a:r>
                <a:r>
                  <a:rPr lang="en-US" sz="3600" kern="0" dirty="0" err="1" smtClean="0">
                    <a:latin typeface="NikoshBAN" pitchFamily="2" charset="0"/>
                    <a:cs typeface="NikoshBAN" pitchFamily="2" charset="0"/>
                  </a:rPr>
                  <a:t>স্ত্রীর</a:t>
                </a:r>
                <a:r>
                  <a:rPr lang="en-US" sz="3600" kern="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kern="0" dirty="0" err="1" smtClean="0"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3600" kern="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kern="0" dirty="0" err="1" smtClean="0">
                    <a:latin typeface="NikoshBAN" pitchFamily="2" charset="0"/>
                    <a:cs typeface="NikoshBAN" pitchFamily="2" charset="0"/>
                  </a:rPr>
                  <a:t>পুত্র</a:t>
                </a:r>
                <a:r>
                  <a:rPr lang="en-US" sz="3600" kern="0" dirty="0" smtClean="0">
                    <a:latin typeface="NikoshBAN" pitchFamily="2" charset="0"/>
                    <a:cs typeface="NikoshBAN" pitchFamily="2" charset="0"/>
                  </a:rPr>
                  <a:t>/</a:t>
                </a:r>
                <a:r>
                  <a:rPr lang="en-US" sz="3600" kern="0" dirty="0" err="1" smtClean="0">
                    <a:latin typeface="NikoshBAN" pitchFamily="2" charset="0"/>
                    <a:cs typeface="NikoshBAN" pitchFamily="2" charset="0"/>
                  </a:rPr>
                  <a:t>নাতি</a:t>
                </a:r>
                <a:r>
                  <a:rPr lang="en-US" sz="3600" kern="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kern="0" dirty="0" err="1" smtClean="0">
                    <a:latin typeface="NikoshBAN" pitchFamily="2" charset="0"/>
                    <a:cs typeface="NikoshBAN" pitchFamily="2" charset="0"/>
                  </a:rPr>
                  <a:t>থাকলে</a:t>
                </a:r>
                <a:r>
                  <a:rPr lang="en-US" sz="3600" kern="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kern="0" dirty="0" err="1" smtClean="0">
                    <a:latin typeface="NikoshBAN" pitchFamily="2" charset="0"/>
                    <a:cs typeface="NikoshBAN" pitchFamily="2" charset="0"/>
                  </a:rPr>
                  <a:t>স্ত্রী</a:t>
                </a:r>
                <a:r>
                  <a:rPr lang="en-US" sz="3600" kern="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kern="0" dirty="0" err="1" smtClean="0"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3600" kern="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kern="0" dirty="0" err="1" smtClean="0">
                    <a:latin typeface="NikoshBAN" pitchFamily="2" charset="0"/>
                    <a:cs typeface="NikoshBAN" pitchFamily="2" charset="0"/>
                  </a:rPr>
                  <a:t>পাবে</a:t>
                </a:r>
                <a:r>
                  <a:rPr kumimoji="0" lang="bn-BD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?</a:t>
                </a:r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উত্তরঃ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অংশ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।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32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০৪ *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স্বামীর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সাথে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পুত্র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/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নাতি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না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থাকলে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স্বামী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কত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পাবে</a:t>
                </a:r>
                <a:r>
                  <a:rPr kumimoji="0" lang="bn-BD" sz="32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?</a:t>
                </a: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উত্তরঃ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bn-BD" sz="36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অংশ।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Flowchart: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153400" cy="5029200"/>
              </a:xfrm>
              <a:prstGeom prst="flowChartProcess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43000" y="457200"/>
            <a:ext cx="3048000" cy="2667000"/>
          </a:xfrm>
          <a:prstGeom prst="ellipse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609600" y="3581400"/>
            <a:ext cx="7924800" cy="25146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স্ত্রী-২,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মাসাআলা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মহিলার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নাতি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দাদা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মাসআলা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4983707" y="457200"/>
            <a:ext cx="3581400" cy="274320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685800" y="1295400"/>
            <a:ext cx="2590800" cy="2819400"/>
            <a:chOff x="-158285" y="5292604"/>
            <a:chExt cx="1300367" cy="172322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4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8" name="Picture 7" descr="38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9" name="Picture 8" descr="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</p:grpSp>
        <p:grpSp>
          <p:nvGrpSpPr>
            <p:cNvPr id="5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6" name="Picture 25" descr="38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7" name="Picture 6" descr="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</p:grpSp>
      </p:grpSp>
      <p:grpSp>
        <p:nvGrpSpPr>
          <p:cNvPr id="10" name="Group 11"/>
          <p:cNvGrpSpPr/>
          <p:nvPr/>
        </p:nvGrpSpPr>
        <p:grpSpPr>
          <a:xfrm flipH="1">
            <a:off x="5867400" y="1219200"/>
            <a:ext cx="2590800" cy="3048001"/>
            <a:chOff x="-158285" y="5292604"/>
            <a:chExt cx="1300367" cy="172322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1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5" name="Picture 14" descr="38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16" name="Picture 15" descr="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</p:grpSp>
        <p:grpSp>
          <p:nvGrpSpPr>
            <p:cNvPr id="12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3" name="Picture 25" descr="38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14" name="Picture 13" descr="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</p:grpSp>
      </p:grpSp>
      <p:pic>
        <p:nvPicPr>
          <p:cNvPr id="17" name="Picture 16" descr="C:\Users\acer\Desktop\ইমেজ\হাদিস\RedRoseThankYo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599"/>
            <a:ext cx="5867400" cy="175260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8" name="Rounded Rectangle 17"/>
          <p:cNvSpPr/>
          <p:nvPr/>
        </p:nvSpPr>
        <p:spPr>
          <a:xfrm>
            <a:off x="3352800" y="2590800"/>
            <a:ext cx="2514600" cy="106680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cer\Desktop\ইমেজ\মহানবি সঃ\NAM MUBARA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572000" cy="1905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Picture 9" descr="C:\Users\acer\Desktop\ইমেজ\হাদিস\RedRoseThankYo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5619750" cy="21336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1"/>
          <p:cNvGrpSpPr/>
          <p:nvPr/>
        </p:nvGrpSpPr>
        <p:grpSpPr>
          <a:xfrm>
            <a:off x="457200" y="2133600"/>
            <a:ext cx="1524000" cy="3048000"/>
            <a:chOff x="-158285" y="5292604"/>
            <a:chExt cx="1300367" cy="1723220"/>
          </a:xfrm>
        </p:grpSpPr>
        <p:grpSp>
          <p:nvGrpSpPr>
            <p:cNvPr id="7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3" name="Picture 12" descr="38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4" name="Picture 13" descr="4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8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1" name="Picture 25" descr="38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2" name="Picture 11" descr="4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15" name="Group 11"/>
          <p:cNvGrpSpPr/>
          <p:nvPr/>
        </p:nvGrpSpPr>
        <p:grpSpPr>
          <a:xfrm flipH="1">
            <a:off x="7315200" y="2057400"/>
            <a:ext cx="1600200" cy="2743200"/>
            <a:chOff x="-158285" y="5292604"/>
            <a:chExt cx="1300367" cy="1723220"/>
          </a:xfrm>
        </p:grpSpPr>
        <p:grpSp>
          <p:nvGrpSpPr>
            <p:cNvPr id="16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0" name="Picture 19" descr="38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1" name="Picture 20" descr="4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7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8" name="Picture 25" descr="38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9" name="Picture 18" descr="4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সকলকে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ধন্যবাদ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647" y="2971800"/>
            <a:ext cx="855990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GO</a:t>
            </a:r>
            <a:endParaRPr lang="en-US" sz="1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67000" y="762000"/>
            <a:ext cx="4114800" cy="685800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09600" y="1752600"/>
            <a:ext cx="8001000" cy="44958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ফারুকী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ওয়াজেদিয়া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এম.এ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০১৮১৯৩৫৮০৯৫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taherfaruky8@gmail.com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838200"/>
            <a:ext cx="3810000" cy="9906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600199" y="2469066"/>
            <a:ext cx="6096000" cy="304800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শ্রণিঃ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40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২য়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বর্ষ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ফরায়েজ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8048" y="909935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3" y="1295400"/>
            <a:ext cx="7361694" cy="4572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1828800" y="152400"/>
            <a:ext cx="5486400" cy="685800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kern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 দেখছি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1469" y="4038600"/>
            <a:ext cx="5521062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ও         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371600" y="762000"/>
            <a:ext cx="6248400" cy="9144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un 10"/>
          <p:cNvSpPr/>
          <p:nvPr/>
        </p:nvSpPr>
        <p:spPr>
          <a:xfrm>
            <a:off x="0" y="457200"/>
            <a:ext cx="8581030" cy="6629400"/>
          </a:xfrm>
          <a:custGeom>
            <a:avLst/>
            <a:gdLst>
              <a:gd name="connsiteX0" fmla="*/ 8153400 w 8153400"/>
              <a:gd name="connsiteY0" fmla="*/ 2324100 h 4648200"/>
              <a:gd name="connsiteX1" fmla="*/ 6508282 w 8153400"/>
              <a:gd name="connsiteY1" fmla="*/ 2657629 h 4648200"/>
              <a:gd name="connsiteX2" fmla="*/ 6508282 w 8153400"/>
              <a:gd name="connsiteY2" fmla="*/ 1990571 h 4648200"/>
              <a:gd name="connsiteX3" fmla="*/ 8153400 w 8153400"/>
              <a:gd name="connsiteY3" fmla="*/ 2324100 h 4648200"/>
              <a:gd name="connsiteX4" fmla="*/ 6959078 w 8153400"/>
              <a:gd name="connsiteY4" fmla="*/ 680660 h 4648200"/>
              <a:gd name="connsiteX5" fmla="*/ 6209705 w 8153400"/>
              <a:gd name="connsiteY5" fmla="*/ 1579763 h 4648200"/>
              <a:gd name="connsiteX6" fmla="*/ 5382340 w 8153400"/>
              <a:gd name="connsiteY6" fmla="*/ 1108088 h 4648200"/>
              <a:gd name="connsiteX7" fmla="*/ 6959078 w 8153400"/>
              <a:gd name="connsiteY7" fmla="*/ 680660 h 4648200"/>
              <a:gd name="connsiteX8" fmla="*/ 4076700 w 8153400"/>
              <a:gd name="connsiteY8" fmla="*/ 0 h 4648200"/>
              <a:gd name="connsiteX9" fmla="*/ 4661743 w 8153400"/>
              <a:gd name="connsiteY9" fmla="*/ 937871 h 4648200"/>
              <a:gd name="connsiteX10" fmla="*/ 3491657 w 8153400"/>
              <a:gd name="connsiteY10" fmla="*/ 937871 h 4648200"/>
              <a:gd name="connsiteX11" fmla="*/ 4076700 w 8153400"/>
              <a:gd name="connsiteY11" fmla="*/ 0 h 4648200"/>
              <a:gd name="connsiteX12" fmla="*/ 1193945 w 8153400"/>
              <a:gd name="connsiteY12" fmla="*/ 680660 h 4648200"/>
              <a:gd name="connsiteX13" fmla="*/ 2771060 w 8153400"/>
              <a:gd name="connsiteY13" fmla="*/ 1108088 h 4648200"/>
              <a:gd name="connsiteX14" fmla="*/ 1943695 w 8153400"/>
              <a:gd name="connsiteY14" fmla="*/ 1579763 h 4648200"/>
              <a:gd name="connsiteX15" fmla="*/ 1193945 w 8153400"/>
              <a:gd name="connsiteY15" fmla="*/ 680660 h 4648200"/>
              <a:gd name="connsiteX16" fmla="*/ 0 w 8153400"/>
              <a:gd name="connsiteY16" fmla="*/ 2324100 h 4648200"/>
              <a:gd name="connsiteX17" fmla="*/ 1645118 w 8153400"/>
              <a:gd name="connsiteY17" fmla="*/ 1990571 h 4648200"/>
              <a:gd name="connsiteX18" fmla="*/ 1645118 w 8153400"/>
              <a:gd name="connsiteY18" fmla="*/ 2657629 h 4648200"/>
              <a:gd name="connsiteX19" fmla="*/ 0 w 8153400"/>
              <a:gd name="connsiteY19" fmla="*/ 2324100 h 4648200"/>
              <a:gd name="connsiteX20" fmla="*/ 1193945 w 8153400"/>
              <a:gd name="connsiteY20" fmla="*/ 3967325 h 4648200"/>
              <a:gd name="connsiteX21" fmla="*/ 1943695 w 8153400"/>
              <a:gd name="connsiteY21" fmla="*/ 3068437 h 4648200"/>
              <a:gd name="connsiteX22" fmla="*/ 2771060 w 8153400"/>
              <a:gd name="connsiteY22" fmla="*/ 3540112 h 4648200"/>
              <a:gd name="connsiteX23" fmla="*/ 1193945 w 8153400"/>
              <a:gd name="connsiteY23" fmla="*/ 3967325 h 4648200"/>
              <a:gd name="connsiteX24" fmla="*/ 4076700 w 8153400"/>
              <a:gd name="connsiteY24" fmla="*/ 4648200 h 4648200"/>
              <a:gd name="connsiteX25" fmla="*/ 3491657 w 8153400"/>
              <a:gd name="connsiteY25" fmla="*/ 3710329 h 4648200"/>
              <a:gd name="connsiteX26" fmla="*/ 4661743 w 8153400"/>
              <a:gd name="connsiteY26" fmla="*/ 3710329 h 4648200"/>
              <a:gd name="connsiteX27" fmla="*/ 4076700 w 8153400"/>
              <a:gd name="connsiteY27" fmla="*/ 4648200 h 4648200"/>
              <a:gd name="connsiteX28" fmla="*/ 6959078 w 8153400"/>
              <a:gd name="connsiteY28" fmla="*/ 3967325 h 4648200"/>
              <a:gd name="connsiteX29" fmla="*/ 5382340 w 8153400"/>
              <a:gd name="connsiteY29" fmla="*/ 3540112 h 4648200"/>
              <a:gd name="connsiteX30" fmla="*/ 6209705 w 8153400"/>
              <a:gd name="connsiteY30" fmla="*/ 3068437 h 4648200"/>
              <a:gd name="connsiteX31" fmla="*/ 6959078 w 8153400"/>
              <a:gd name="connsiteY31" fmla="*/ 3967325 h 4648200"/>
              <a:gd name="connsiteX32" fmla="*/ 2038350 w 8153400"/>
              <a:gd name="connsiteY32" fmla="*/ 2324100 h 4648200"/>
              <a:gd name="connsiteX33" fmla="*/ 4076700 w 8153400"/>
              <a:gd name="connsiteY33" fmla="*/ 1162050 h 4648200"/>
              <a:gd name="connsiteX34" fmla="*/ 6115050 w 8153400"/>
              <a:gd name="connsiteY34" fmla="*/ 2324100 h 4648200"/>
              <a:gd name="connsiteX35" fmla="*/ 4076700 w 8153400"/>
              <a:gd name="connsiteY35" fmla="*/ 3486150 h 4648200"/>
              <a:gd name="connsiteX36" fmla="*/ 2038350 w 8153400"/>
              <a:gd name="connsiteY36" fmla="*/ 2324100 h 4648200"/>
              <a:gd name="connsiteX0" fmla="*/ 8187754 w 8187754"/>
              <a:gd name="connsiteY0" fmla="*/ 2366772 h 4690872"/>
              <a:gd name="connsiteX1" fmla="*/ 6542636 w 8187754"/>
              <a:gd name="connsiteY1" fmla="*/ 2700301 h 4690872"/>
              <a:gd name="connsiteX2" fmla="*/ 6542636 w 8187754"/>
              <a:gd name="connsiteY2" fmla="*/ 2033243 h 4690872"/>
              <a:gd name="connsiteX3" fmla="*/ 8187754 w 8187754"/>
              <a:gd name="connsiteY3" fmla="*/ 2366772 h 4690872"/>
              <a:gd name="connsiteX4" fmla="*/ 6993432 w 8187754"/>
              <a:gd name="connsiteY4" fmla="*/ 723332 h 4690872"/>
              <a:gd name="connsiteX5" fmla="*/ 6244059 w 8187754"/>
              <a:gd name="connsiteY5" fmla="*/ 1622435 h 4690872"/>
              <a:gd name="connsiteX6" fmla="*/ 5416694 w 8187754"/>
              <a:gd name="connsiteY6" fmla="*/ 1150760 h 4690872"/>
              <a:gd name="connsiteX7" fmla="*/ 6993432 w 8187754"/>
              <a:gd name="connsiteY7" fmla="*/ 723332 h 4690872"/>
              <a:gd name="connsiteX8" fmla="*/ 4111054 w 8187754"/>
              <a:gd name="connsiteY8" fmla="*/ 42672 h 4690872"/>
              <a:gd name="connsiteX9" fmla="*/ 4696097 w 8187754"/>
              <a:gd name="connsiteY9" fmla="*/ 980543 h 4690872"/>
              <a:gd name="connsiteX10" fmla="*/ 3526011 w 8187754"/>
              <a:gd name="connsiteY10" fmla="*/ 980543 h 4690872"/>
              <a:gd name="connsiteX11" fmla="*/ 4111054 w 8187754"/>
              <a:gd name="connsiteY11" fmla="*/ 42672 h 4690872"/>
              <a:gd name="connsiteX12" fmla="*/ 0 w 8187754"/>
              <a:gd name="connsiteY12" fmla="*/ 0 h 4690872"/>
              <a:gd name="connsiteX13" fmla="*/ 2805414 w 8187754"/>
              <a:gd name="connsiteY13" fmla="*/ 1150760 h 4690872"/>
              <a:gd name="connsiteX14" fmla="*/ 1978049 w 8187754"/>
              <a:gd name="connsiteY14" fmla="*/ 1622435 h 4690872"/>
              <a:gd name="connsiteX15" fmla="*/ 0 w 8187754"/>
              <a:gd name="connsiteY15" fmla="*/ 0 h 4690872"/>
              <a:gd name="connsiteX16" fmla="*/ 34354 w 8187754"/>
              <a:gd name="connsiteY16" fmla="*/ 2366772 h 4690872"/>
              <a:gd name="connsiteX17" fmla="*/ 1679472 w 8187754"/>
              <a:gd name="connsiteY17" fmla="*/ 2033243 h 4690872"/>
              <a:gd name="connsiteX18" fmla="*/ 1679472 w 8187754"/>
              <a:gd name="connsiteY18" fmla="*/ 2700301 h 4690872"/>
              <a:gd name="connsiteX19" fmla="*/ 34354 w 8187754"/>
              <a:gd name="connsiteY19" fmla="*/ 2366772 h 4690872"/>
              <a:gd name="connsiteX20" fmla="*/ 1228299 w 8187754"/>
              <a:gd name="connsiteY20" fmla="*/ 4009997 h 4690872"/>
              <a:gd name="connsiteX21" fmla="*/ 1978049 w 8187754"/>
              <a:gd name="connsiteY21" fmla="*/ 3111109 h 4690872"/>
              <a:gd name="connsiteX22" fmla="*/ 2805414 w 8187754"/>
              <a:gd name="connsiteY22" fmla="*/ 3582784 h 4690872"/>
              <a:gd name="connsiteX23" fmla="*/ 1228299 w 8187754"/>
              <a:gd name="connsiteY23" fmla="*/ 4009997 h 4690872"/>
              <a:gd name="connsiteX24" fmla="*/ 4111054 w 8187754"/>
              <a:gd name="connsiteY24" fmla="*/ 4690872 h 4690872"/>
              <a:gd name="connsiteX25" fmla="*/ 3526011 w 8187754"/>
              <a:gd name="connsiteY25" fmla="*/ 3753001 h 4690872"/>
              <a:gd name="connsiteX26" fmla="*/ 4696097 w 8187754"/>
              <a:gd name="connsiteY26" fmla="*/ 3753001 h 4690872"/>
              <a:gd name="connsiteX27" fmla="*/ 4111054 w 8187754"/>
              <a:gd name="connsiteY27" fmla="*/ 4690872 h 4690872"/>
              <a:gd name="connsiteX28" fmla="*/ 6993432 w 8187754"/>
              <a:gd name="connsiteY28" fmla="*/ 4009997 h 4690872"/>
              <a:gd name="connsiteX29" fmla="*/ 5416694 w 8187754"/>
              <a:gd name="connsiteY29" fmla="*/ 3582784 h 4690872"/>
              <a:gd name="connsiteX30" fmla="*/ 6244059 w 8187754"/>
              <a:gd name="connsiteY30" fmla="*/ 3111109 h 4690872"/>
              <a:gd name="connsiteX31" fmla="*/ 6993432 w 8187754"/>
              <a:gd name="connsiteY31" fmla="*/ 4009997 h 4690872"/>
              <a:gd name="connsiteX32" fmla="*/ 2072704 w 8187754"/>
              <a:gd name="connsiteY32" fmla="*/ 2366772 h 4690872"/>
              <a:gd name="connsiteX33" fmla="*/ 4111054 w 8187754"/>
              <a:gd name="connsiteY33" fmla="*/ 1204722 h 4690872"/>
              <a:gd name="connsiteX34" fmla="*/ 6149404 w 8187754"/>
              <a:gd name="connsiteY34" fmla="*/ 2366772 h 4690872"/>
              <a:gd name="connsiteX35" fmla="*/ 4111054 w 8187754"/>
              <a:gd name="connsiteY35" fmla="*/ 3528822 h 4690872"/>
              <a:gd name="connsiteX36" fmla="*/ 2072704 w 8187754"/>
              <a:gd name="connsiteY36" fmla="*/ 2366772 h 469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187754" h="4690872">
                <a:moveTo>
                  <a:pt x="8187754" y="2366772"/>
                </a:moveTo>
                <a:lnTo>
                  <a:pt x="6542636" y="2700301"/>
                </a:lnTo>
                <a:lnTo>
                  <a:pt x="6542636" y="2033243"/>
                </a:lnTo>
                <a:lnTo>
                  <a:pt x="8187754" y="2366772"/>
                </a:lnTo>
                <a:close/>
                <a:moveTo>
                  <a:pt x="6993432" y="723332"/>
                </a:moveTo>
                <a:lnTo>
                  <a:pt x="6244059" y="1622435"/>
                </a:lnTo>
                <a:lnTo>
                  <a:pt x="5416694" y="1150760"/>
                </a:lnTo>
                <a:lnTo>
                  <a:pt x="6993432" y="723332"/>
                </a:lnTo>
                <a:close/>
                <a:moveTo>
                  <a:pt x="4111054" y="42672"/>
                </a:moveTo>
                <a:lnTo>
                  <a:pt x="4696097" y="980543"/>
                </a:lnTo>
                <a:lnTo>
                  <a:pt x="3526011" y="980543"/>
                </a:lnTo>
                <a:lnTo>
                  <a:pt x="4111054" y="42672"/>
                </a:lnTo>
                <a:close/>
                <a:moveTo>
                  <a:pt x="0" y="0"/>
                </a:moveTo>
                <a:lnTo>
                  <a:pt x="2805414" y="1150760"/>
                </a:lnTo>
                <a:lnTo>
                  <a:pt x="1978049" y="1622435"/>
                </a:lnTo>
                <a:cubicBezTo>
                  <a:pt x="1728132" y="1322734"/>
                  <a:pt x="249917" y="299701"/>
                  <a:pt x="0" y="0"/>
                </a:cubicBezTo>
                <a:close/>
                <a:moveTo>
                  <a:pt x="34354" y="2366772"/>
                </a:moveTo>
                <a:lnTo>
                  <a:pt x="1679472" y="2033243"/>
                </a:lnTo>
                <a:lnTo>
                  <a:pt x="1679472" y="2700301"/>
                </a:lnTo>
                <a:lnTo>
                  <a:pt x="34354" y="2366772"/>
                </a:lnTo>
                <a:close/>
                <a:moveTo>
                  <a:pt x="1228299" y="4009997"/>
                </a:moveTo>
                <a:lnTo>
                  <a:pt x="1978049" y="3111109"/>
                </a:lnTo>
                <a:lnTo>
                  <a:pt x="2805414" y="3582784"/>
                </a:lnTo>
                <a:lnTo>
                  <a:pt x="1228299" y="4009997"/>
                </a:lnTo>
                <a:close/>
                <a:moveTo>
                  <a:pt x="4111054" y="4690872"/>
                </a:moveTo>
                <a:lnTo>
                  <a:pt x="3526011" y="3753001"/>
                </a:lnTo>
                <a:lnTo>
                  <a:pt x="4696097" y="3753001"/>
                </a:lnTo>
                <a:lnTo>
                  <a:pt x="4111054" y="4690872"/>
                </a:lnTo>
                <a:close/>
                <a:moveTo>
                  <a:pt x="6993432" y="4009997"/>
                </a:moveTo>
                <a:lnTo>
                  <a:pt x="5416694" y="3582784"/>
                </a:lnTo>
                <a:lnTo>
                  <a:pt x="6244059" y="3111109"/>
                </a:lnTo>
                <a:lnTo>
                  <a:pt x="6993432" y="4009997"/>
                </a:lnTo>
                <a:close/>
                <a:moveTo>
                  <a:pt x="2072704" y="2366772"/>
                </a:moveTo>
                <a:cubicBezTo>
                  <a:pt x="2072704" y="1724990"/>
                  <a:pt x="2985304" y="1204722"/>
                  <a:pt x="4111054" y="1204722"/>
                </a:cubicBezTo>
                <a:cubicBezTo>
                  <a:pt x="5236804" y="1204722"/>
                  <a:pt x="6149404" y="1724990"/>
                  <a:pt x="6149404" y="2366772"/>
                </a:cubicBezTo>
                <a:cubicBezTo>
                  <a:pt x="6149404" y="3008554"/>
                  <a:pt x="5236804" y="3528822"/>
                  <a:pt x="4111054" y="3528822"/>
                </a:cubicBezTo>
                <a:cubicBezTo>
                  <a:pt x="2985304" y="3528822"/>
                  <a:pt x="2072704" y="3008554"/>
                  <a:pt x="2072704" y="2366772"/>
                </a:cubicBez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2667000"/>
            <a:ext cx="460157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স্বামী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স্ত্রীর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অবস্থা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0800" y="762000"/>
            <a:ext cx="4191000" cy="83820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 ফল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" y="3248008"/>
            <a:ext cx="7696200" cy="255454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স্ত্রীর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স্ত্রীর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স্ত্রীও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0" y="1916272"/>
            <a:ext cx="5943600" cy="101566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29613" y="685800"/>
            <a:ext cx="408477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অবস্থা-২টি।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37212" y="1609130"/>
                <a:ext cx="7505581" cy="2003947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</a:t>
                </a:r>
                <a:r>
                  <a:rPr lang="ar-SA" sz="115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نِصْفٌ </a:t>
                </a:r>
                <a:r>
                  <a:rPr lang="en-US" sz="8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8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8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80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80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8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অংশ।</a:t>
                </a:r>
                <a:endParaRPr lang="en-US" sz="8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2" y="1609130"/>
                <a:ext cx="7505581" cy="2003947"/>
              </a:xfrm>
              <a:prstGeom prst="rect">
                <a:avLst/>
              </a:prstGeom>
              <a:blipFill rotWithShape="0">
                <a:blip r:embed="rId3"/>
                <a:stretch>
                  <a:fillRect l="-5587" t="-12913" r="-5425" b="-4354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37211" y="3634686"/>
                <a:ext cx="7505581" cy="2646878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2।</a:t>
                </a:r>
                <a:r>
                  <a:rPr lang="ar-SA" sz="8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</a:t>
                </a:r>
                <a:r>
                  <a:rPr lang="ar-SA" sz="16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رُبُعٌ</a:t>
                </a:r>
                <a:r>
                  <a:rPr lang="ar-SA" sz="8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</a:t>
                </a:r>
                <a:r>
                  <a:rPr lang="en-US" sz="8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8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8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8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8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8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অংশ।</a:t>
                </a:r>
                <a:endParaRPr lang="en-US" sz="8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1" y="3634686"/>
                <a:ext cx="7505581" cy="2646878"/>
              </a:xfrm>
              <a:prstGeom prst="rect">
                <a:avLst/>
              </a:prstGeom>
              <a:blipFill rotWithShape="0">
                <a:blip r:embed="rId4"/>
                <a:stretch>
                  <a:fillRect l="-2996" t="-23059" r="-3482" b="-4726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533400"/>
            <a:ext cx="32766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1524000"/>
                <a:ext cx="8305800" cy="271657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just"/>
                <a:r>
                  <a:rPr lang="en-US" sz="4800" dirty="0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4800" dirty="0" err="1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4800" dirty="0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800" dirty="0" err="1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মহিলা</a:t>
                </a:r>
                <a:r>
                  <a:rPr lang="en-US" sz="4800" dirty="0" err="1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সন্তান-সন্ততি</a:t>
                </a:r>
                <a:r>
                  <a:rPr lang="en-US" sz="4800" dirty="0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4800" dirty="0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4800" dirty="0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4800" dirty="0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মহিলার</a:t>
                </a:r>
                <a:r>
                  <a:rPr lang="en-US" sz="4800" dirty="0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স্বামী</a:t>
                </a:r>
                <a:r>
                  <a:rPr lang="en-US" sz="4800" dirty="0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4800" dirty="0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পরিত্যক্ত</a:t>
                </a:r>
                <a:r>
                  <a:rPr lang="en-US" sz="4800" dirty="0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সম্পদের</a:t>
                </a:r>
                <a:r>
                  <a:rPr lang="en-US" sz="4800" dirty="0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r-SA" sz="4800" dirty="0" smtClean="0">
                    <a:ln w="0"/>
                    <a:effectLst/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نِصْفٌ</a:t>
                </a:r>
                <a:r>
                  <a:rPr lang="en-US" sz="4800" dirty="0" err="1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800" dirty="0" smtClean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n w="0"/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i="1" smtClean="0">
                            <a:ln w="0"/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800" i="1" smtClean="0">
                            <a:ln w="0"/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en-US" sz="4800" i="1" smtClean="0">
                        <a:ln w="0"/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অংশ</m:t>
                    </m:r>
                    <m:r>
                      <a:rPr lang="en-US" sz="4800" i="1" smtClean="0">
                        <a:ln w="0"/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i="1" smtClean="0">
                        <a:ln w="0"/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পাবে।</m:t>
                    </m:r>
                    <m:r>
                      <a:rPr lang="ar-SA" sz="4800" i="1" smtClean="0">
                        <a:ln w="0"/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800" dirty="0">
                  <a:ln w="0"/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305800" cy="2716578"/>
              </a:xfrm>
              <a:prstGeom prst="rect">
                <a:avLst/>
              </a:prstGeom>
              <a:blipFill rotWithShape="0">
                <a:blip r:embed="rId2"/>
                <a:stretch>
                  <a:fillRect l="-3219" t="-4667" r="-3072" b="-6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533900" y="3263367"/>
            <a:ext cx="13532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3503" y="4289726"/>
            <a:ext cx="2156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2232" y="5120723"/>
            <a:ext cx="120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5292" y="5120723"/>
            <a:ext cx="3102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" y="4287747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মাসআলা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2744" y="4288788"/>
            <a:ext cx="639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3761" y="5659291"/>
            <a:ext cx="46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66167" y="5659291"/>
            <a:ext cx="46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71500" y="5073553"/>
            <a:ext cx="7924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599" y="276049"/>
                <a:ext cx="8809409" cy="1936428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just"/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মহিলার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সন্তান-সন্ততি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মহিলার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স্বামী</a:t>
                </a:r>
                <a:r>
                  <a:rPr lang="ar-SA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رُبُعٌ 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en-US" sz="48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অংশ</m:t>
                    </m:r>
                    <m:r>
                      <a:rPr lang="en-US" sz="48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পাবে।</m:t>
                    </m:r>
                  </m:oMath>
                </a14:m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276049"/>
                <a:ext cx="8809409" cy="1936428"/>
              </a:xfrm>
              <a:prstGeom prst="rect">
                <a:avLst/>
              </a:prstGeom>
              <a:blipFill rotWithShape="0">
                <a:blip r:embed="rId2"/>
                <a:stretch>
                  <a:fillRect l="-3241" t="-7453" r="-3379" b="-1397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511629" y="1244263"/>
            <a:ext cx="1526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1786" y="2842158"/>
            <a:ext cx="2403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7578" y="3765488"/>
            <a:ext cx="120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4335" y="3848436"/>
            <a:ext cx="2912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512" y="2842158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মাসআলা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2655" y="2842158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475" y="4688818"/>
            <a:ext cx="46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42543" y="4688818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85800" y="3765488"/>
            <a:ext cx="7924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350</Words>
  <Application>Microsoft Office PowerPoint</Application>
  <PresentationFormat>On-screen Show (4:3)</PresentationFormat>
  <Paragraphs>88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 Qalam Quran Majeed Web</vt:lpstr>
      <vt:lpstr>Arial</vt:lpstr>
      <vt:lpstr>Calibri</vt:lpstr>
      <vt:lpstr>Cambria Math</vt:lpstr>
      <vt:lpstr>NikoshBAN</vt:lpstr>
      <vt:lpstr>Times New Roman</vt:lpstr>
      <vt:lpstr>Traditional Arabic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ROHAN</dc:creator>
  <cp:lastModifiedBy>M A TAHER FARUKY</cp:lastModifiedBy>
  <cp:revision>215</cp:revision>
  <dcterms:created xsi:type="dcterms:W3CDTF">2006-08-16T00:00:00Z</dcterms:created>
  <dcterms:modified xsi:type="dcterms:W3CDTF">2021-01-16T09:03:01Z</dcterms:modified>
</cp:coreProperties>
</file>