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6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04D8-A6CC-4815-A1D0-2623C91E5B5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813E1-6DA7-46D7-BE39-92AE33FFD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4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04D8-A6CC-4815-A1D0-2623C91E5B5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813E1-6DA7-46D7-BE39-92AE33FFD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0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04D8-A6CC-4815-A1D0-2623C91E5B5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813E1-6DA7-46D7-BE39-92AE33FFD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5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04D8-A6CC-4815-A1D0-2623C91E5B5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813E1-6DA7-46D7-BE39-92AE33FFD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7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04D8-A6CC-4815-A1D0-2623C91E5B5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813E1-6DA7-46D7-BE39-92AE33FFD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8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04D8-A6CC-4815-A1D0-2623C91E5B5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813E1-6DA7-46D7-BE39-92AE33FFD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6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04D8-A6CC-4815-A1D0-2623C91E5B5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813E1-6DA7-46D7-BE39-92AE33FFD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6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04D8-A6CC-4815-A1D0-2623C91E5B5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813E1-6DA7-46D7-BE39-92AE33FFD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04D8-A6CC-4815-A1D0-2623C91E5B5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813E1-6DA7-46D7-BE39-92AE33FFD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0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04D8-A6CC-4815-A1D0-2623C91E5B5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813E1-6DA7-46D7-BE39-92AE33FFD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8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04D8-A6CC-4815-A1D0-2623C91E5B5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813E1-6DA7-46D7-BE39-92AE33FFD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8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604D8-A6CC-4815-A1D0-2623C91E5B5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813E1-6DA7-46D7-BE39-92AE33FFD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6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9" y="464694"/>
            <a:ext cx="10478125" cy="5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8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8" y="381000"/>
            <a:ext cx="1076293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74" y="674557"/>
            <a:ext cx="9743605" cy="530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76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Mijanur</dc:creator>
  <cp:lastModifiedBy>Mijanur</cp:lastModifiedBy>
  <cp:revision>3</cp:revision>
  <dcterms:created xsi:type="dcterms:W3CDTF">2021-01-13T15:50:08Z</dcterms:created>
  <dcterms:modified xsi:type="dcterms:W3CDTF">2021-01-17T01:03:26Z</dcterms:modified>
</cp:coreProperties>
</file>