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776C-3EDF-41A7-8A7B-C6250D1CC066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87909-6E34-4393-81BE-4181C7AD1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86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776C-3EDF-41A7-8A7B-C6250D1CC066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87909-6E34-4393-81BE-4181C7AD1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3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776C-3EDF-41A7-8A7B-C6250D1CC066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87909-6E34-4393-81BE-4181C7AD1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8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776C-3EDF-41A7-8A7B-C6250D1CC066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87909-6E34-4393-81BE-4181C7AD1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18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776C-3EDF-41A7-8A7B-C6250D1CC066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87909-6E34-4393-81BE-4181C7AD1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1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776C-3EDF-41A7-8A7B-C6250D1CC066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87909-6E34-4393-81BE-4181C7AD1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88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776C-3EDF-41A7-8A7B-C6250D1CC066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87909-6E34-4393-81BE-4181C7AD1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9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776C-3EDF-41A7-8A7B-C6250D1CC066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87909-6E34-4393-81BE-4181C7AD1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28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776C-3EDF-41A7-8A7B-C6250D1CC066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87909-6E34-4393-81BE-4181C7AD1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39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776C-3EDF-41A7-8A7B-C6250D1CC066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87909-6E34-4393-81BE-4181C7AD1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776C-3EDF-41A7-8A7B-C6250D1CC066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87909-6E34-4393-81BE-4181C7AD1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63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6776C-3EDF-41A7-8A7B-C6250D1CC066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87909-6E34-4393-81BE-4181C7AD1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2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313" y="364435"/>
            <a:ext cx="11357113" cy="6142382"/>
          </a:xfrm>
        </p:spPr>
        <p:txBody>
          <a:bodyPr>
            <a:normAutofit fontScale="92500" lnSpcReduction="10000"/>
          </a:bodyPr>
          <a:lstStyle/>
          <a:p>
            <a:r>
              <a:rPr lang="en-US" sz="2200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wemwgjøvwni</a:t>
            </a:r>
            <a:r>
              <a:rPr lang="en-US" sz="22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ingvwbi</a:t>
            </a:r>
            <a:r>
              <a:rPr lang="en-US" sz="2200" b="1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inxg</a:t>
            </a:r>
            <a:endParaRPr lang="en-US" sz="2200" b="1" dirty="0">
              <a:solidFill>
                <a:schemeClr val="accent5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 </a:t>
            </a:r>
            <a:r>
              <a:rPr lang="en-US" sz="26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RvwZi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wcZv</a:t>
            </a:r>
            <a:r>
              <a:rPr lang="en-US" sz="2600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e½eÜy †</a:t>
            </a:r>
            <a:r>
              <a:rPr lang="en-US" sz="2600" dirty="0" err="1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kL</a:t>
            </a:r>
            <a:r>
              <a:rPr lang="en-US" sz="2600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gywReyi</a:t>
            </a:r>
            <a:r>
              <a:rPr lang="en-US" sz="2600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ingvb</a:t>
            </a:r>
            <a:r>
              <a:rPr lang="en-US" sz="2600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-</a:t>
            </a:r>
            <a:r>
              <a:rPr lang="en-US" sz="2600" dirty="0" err="1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Gi</a:t>
            </a:r>
            <a:endParaRPr lang="en-US" sz="2600" dirty="0">
              <a:solidFill>
                <a:schemeClr val="accent6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6500" b="1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¯^‡`k </a:t>
            </a:r>
            <a:r>
              <a:rPr lang="en-US" sz="6500" b="1" dirty="0" err="1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cÖZ¨veZ©b</a:t>
            </a:r>
            <a:r>
              <a:rPr lang="en-US" sz="6500" b="1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D`&amp;</a:t>
            </a:r>
            <a:r>
              <a:rPr lang="en-US" sz="6500" b="1" dirty="0" err="1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hvcb</a:t>
            </a:r>
            <a:r>
              <a:rPr lang="en-US" sz="6500" b="1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5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Abyôvb-2021</a:t>
            </a:r>
          </a:p>
          <a:p>
            <a:endParaRPr lang="en-US" sz="4400" b="1" dirty="0">
              <a:latin typeface="SutonnyMJ" pitchFamily="2" charset="0"/>
              <a:cs typeface="SutonnyMJ" pitchFamily="2" charset="0"/>
            </a:endParaRPr>
          </a:p>
          <a:p>
            <a:endParaRPr lang="en-US" sz="4400" b="1" dirty="0" smtClean="0"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2000" b="1" dirty="0" smtClean="0"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2000" b="1" dirty="0"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2000" b="1" dirty="0" smtClean="0"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ZvwiL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: 10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Rvbyqvwi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iweevi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: `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ycyi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12.00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NwUKv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800" b="1" dirty="0"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5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Av‡qvR‡b</a:t>
            </a:r>
            <a:r>
              <a:rPr lang="en-US" sz="5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     </a:t>
            </a:r>
            <a:r>
              <a:rPr lang="en-US" sz="5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</a:t>
            </a:r>
            <a:r>
              <a:rPr lang="en-US" sz="65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cÖvY-AviGdGj</a:t>
            </a:r>
            <a:r>
              <a:rPr lang="en-US" sz="65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5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65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65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zj</a:t>
            </a:r>
            <a:endParaRPr lang="en-US" sz="6500" b="1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2600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                                  ˆ</a:t>
            </a:r>
            <a:r>
              <a:rPr lang="en-US" sz="2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kjRyov</a:t>
            </a:r>
            <a:r>
              <a:rPr lang="en-US" sz="2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, </a:t>
            </a:r>
            <a:r>
              <a:rPr lang="en-US" sz="2600" b="1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kv‡q¯ÍvMÄ</a:t>
            </a:r>
            <a:r>
              <a:rPr lang="en-US" sz="2600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600" b="1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nweMÄ</a:t>
            </a:r>
            <a:r>
              <a:rPr lang="en-US" sz="2600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000" b="1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1600" b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7096" y="106018"/>
            <a:ext cx="2142503" cy="11396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331" y="5102087"/>
            <a:ext cx="1468817" cy="10071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799" y="1865242"/>
            <a:ext cx="5115339" cy="271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391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SutonnyMJ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HIP-CS-PRPS-AT- Shamima</dc:creator>
  <cp:lastModifiedBy>HIP-CS-PRPS-AT- Shamima</cp:lastModifiedBy>
  <cp:revision>15</cp:revision>
  <dcterms:created xsi:type="dcterms:W3CDTF">2021-01-09T04:33:03Z</dcterms:created>
  <dcterms:modified xsi:type="dcterms:W3CDTF">2021-01-09T06:34:17Z</dcterms:modified>
</cp:coreProperties>
</file>