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59" r:id="rId4"/>
    <p:sldId id="288" r:id="rId5"/>
    <p:sldId id="260" r:id="rId6"/>
    <p:sldId id="284" r:id="rId7"/>
    <p:sldId id="285" r:id="rId8"/>
    <p:sldId id="263" r:id="rId9"/>
    <p:sldId id="264" r:id="rId10"/>
    <p:sldId id="29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0" r:id="rId22"/>
    <p:sldId id="279" r:id="rId23"/>
    <p:sldId id="280" r:id="rId24"/>
    <p:sldId id="293" r:id="rId25"/>
    <p:sldId id="294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DD9"/>
    <a:srgbClr val="A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6075-BEB9-4289-975C-8EFF16B87EE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4E343-81B8-477C-8CBD-FE99D211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4E343-81B8-477C-8CBD-FE99D211CB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4E343-81B8-477C-8CBD-FE99D211CB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4E343-81B8-477C-8CBD-FE99D211CB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A039B-8B06-478F-93BF-AF4C1924E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B7D47E-1105-4ED4-879A-C5835FD4D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4E3C3A-6103-42B9-9100-1ADE1A0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389ED-8C8C-43B8-A1A4-ED88885D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CBC36-6F0C-43C9-BDAE-485238C2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0DCA5-C301-483A-A09B-D8B55E38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3BDAE4-32F6-445E-AB1E-E49E78407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43C1DA-7382-48BB-A532-F3FD8752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AE629-B3F7-473D-AB3F-A1B7C970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5D96B-CCC0-43CD-82A4-FA0EC16C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44BA81-369E-4D44-B1B7-A4E0549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16442B-9D61-4530-9C50-46B4DC3A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354795-07DC-4B88-97DA-5D3B7BD5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A3061-ACD3-45CC-B76F-0E0D8D0F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D9AD5C-942D-41C9-B8D0-147C9BD9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959C2-7C9C-424E-A893-58B96F9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370EF-3695-4075-BC0F-4D319A049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F93EA-928A-43E4-A02E-66F95359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AC821-0F69-41E1-B232-4F6F8297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3F7F-265F-4210-8011-1B10A21F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D173F-08B9-43C4-B1CE-35E8A0E7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FAC92F-070C-43C2-A49B-60797BAA8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4FAD5-C077-4297-994A-2ECBE491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6890C-AF58-4CFE-ACB3-6C7B5E50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1A233-995F-422C-957E-DF25A121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D13C3-6AE0-4A73-BE97-9FDA33C4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EEBED-F969-4F06-B7E5-4DBC0BC3C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BDB3D-8D3F-4D3B-B7C0-2988D79D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B41B38-4854-4F7D-917F-22F16CD9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E5A2B1-15A7-444E-B153-037BA907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E2A759-749E-4ADA-A9F5-3ABF21B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6E987-A979-4353-8DE9-ED24E676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751E29-EAB9-4FB8-B5C2-21CD0DB4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EBE358-39DE-4570-A2FB-0F0C81C3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1F53BD-A83F-4C7C-812A-31AC385E7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66310D-CE97-4F29-A940-814A9AF9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5630A7-2169-4A2B-A9A0-D50F850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6A2E2A-49AC-4845-AAD8-B8555400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24DD03-661C-4D00-A3A0-9E7FBD56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83B8C-4317-4683-8E44-282B5396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EDFC07-BB77-481E-A48B-F1D2DA05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3E0E77-E06F-4F6C-98D9-4997DF4B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FC4F79-40E3-4F65-AA70-C76A2F2C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32A121-07F0-420B-988C-3186F8CA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B9A0B1-99A2-49AF-ABC0-361BFA1A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BD8CC8-F448-4C53-A75C-D930DD6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82F15-8704-4F97-A280-93325CF3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D7AAC-0619-47AD-894E-F1857FF1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2EE4ED-402B-4009-92F9-1CB3EB794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61A219-8DD7-4AFD-A431-AAE077E0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C9F991-7B89-4454-A98E-210443ED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9A552B-D0E0-46F2-A41F-B4C7C782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6EAE1-4DF4-4A6E-8023-E9C06732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751523-1158-4DA2-81DA-2BFB9C317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7A97DD-F43F-4C5B-BF60-94E9B81FC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11F630-072F-4298-A7E0-012697FB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FC0A4E-621D-453C-9A8A-D4F68F32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7C2DB7-05BE-424A-B7F7-9B8C30DB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47000"/>
              </a:srgbClr>
            </a:gs>
            <a:gs pos="0">
              <a:schemeClr val="accent1">
                <a:lumMod val="75000"/>
              </a:schemeClr>
            </a:gs>
            <a:gs pos="0">
              <a:srgbClr val="F76DD9">
                <a:alpha val="42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F9529B-495E-4846-9BBC-54C30FE2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9B913F-1B90-4C10-A0B4-BC10FB14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90455-08CA-4A74-BFE4-06693A196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89C4-C523-4665-882A-2FF7D709F3A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6C1ED-4853-48B2-B398-12FCB49D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8F5E72-8ECC-4ABD-BF2A-712CC89A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6C25-9176-475B-97D0-5CC7B609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QH2kjXlvx0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39E749-3B79-45D5-B0D7-620AB2E7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1293" cy="6856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0707" y="457200"/>
            <a:ext cx="12192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58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1995" y="154910"/>
            <a:ext cx="22328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21" y="1348275"/>
            <a:ext cx="3207224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পিপে </a:t>
            </a:r>
            <a:endParaRPr lang="en-US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22" y="3315740"/>
            <a:ext cx="313102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কিস্তি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22" y="5383031"/>
            <a:ext cx="313102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1678" y="981925"/>
            <a:ext cx="4380931" cy="156966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ঢাক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বা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ঢোলের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আকৃতিবিশিষ্ট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কাঠের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তৈরি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পাত্র</a:t>
            </a:r>
            <a:r>
              <a:rPr lang="en-US" sz="3200" b="1" dirty="0">
                <a:latin typeface="NikoshBAN"/>
              </a:rPr>
              <a:t>  </a:t>
            </a:r>
            <a:endParaRPr lang="en-US" sz="3200" b="1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8774" y="3194931"/>
            <a:ext cx="3319248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/>
              </a:rPr>
              <a:t>জলযান</a:t>
            </a:r>
            <a:r>
              <a:rPr lang="en-US" sz="5400" b="1" dirty="0">
                <a:latin typeface="NikoshBAN"/>
              </a:rPr>
              <a:t> </a:t>
            </a:r>
            <a:endParaRPr lang="en-US" sz="5400" b="1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8774" y="5383031"/>
            <a:ext cx="3319248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/>
              </a:rPr>
              <a:t>সমাধান</a:t>
            </a:r>
            <a:endParaRPr lang="en-US" sz="5400" b="1" dirty="0">
              <a:latin typeface="NikoshB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1" y="3083821"/>
            <a:ext cx="3523942" cy="14620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0" y="981925"/>
            <a:ext cx="3523943" cy="15980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088550D-7C12-408D-8560-FC9E87F62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1" y="5049672"/>
            <a:ext cx="3523942" cy="14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A626752A-B11B-4EB5-BD95-CF14EE7ED6DD}"/>
              </a:ext>
            </a:extLst>
          </p:cNvPr>
          <p:cNvSpPr/>
          <p:nvPr/>
        </p:nvSpPr>
        <p:spPr>
          <a:xfrm>
            <a:off x="3695849" y="1032553"/>
            <a:ext cx="8516203" cy="5825447"/>
          </a:xfrm>
          <a:prstGeom prst="verticalScroll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ধরণী-মাঝে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চরণ-ফেলা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শীঘ্র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নহিলে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9CFD0C-B567-4B60-83F8-CB558292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" y="4967784"/>
            <a:ext cx="4032654" cy="1890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A67FA8-A329-42B1-8FEC-C23A4AA49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" y="3152633"/>
            <a:ext cx="4053385" cy="1815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3B7BB7-D25A-4857-BE0A-B6526A8F69A3}"/>
              </a:ext>
            </a:extLst>
          </p:cNvPr>
          <p:cNvSpPr txBox="1"/>
          <p:nvPr/>
        </p:nvSpPr>
        <p:spPr>
          <a:xfrm>
            <a:off x="476384" y="4430775"/>
            <a:ext cx="239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র্মচারী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1D8087-B7F5-4B1F-95C6-B32374DFA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" y="206934"/>
            <a:ext cx="4053386" cy="281129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683252" y="61031"/>
            <a:ext cx="4634288" cy="97152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54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38D7CB-F4C6-4081-9A69-1EEFFE2533ED}"/>
              </a:ext>
            </a:extLst>
          </p:cNvPr>
          <p:cNvSpPr txBox="1"/>
          <p:nvPr/>
        </p:nvSpPr>
        <p:spPr>
          <a:xfrm>
            <a:off x="2134503" y="2360909"/>
            <a:ext cx="19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385A09-DD19-4ABE-8E50-C683B5AE744F}"/>
              </a:ext>
            </a:extLst>
          </p:cNvPr>
          <p:cNvSpPr txBox="1"/>
          <p:nvPr/>
        </p:nvSpPr>
        <p:spPr>
          <a:xfrm>
            <a:off x="0" y="2315078"/>
            <a:ext cx="193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Vertical 11">
            <a:extLst>
              <a:ext uri="{FF2B5EF4-FFF2-40B4-BE49-F238E27FC236}">
                <a16:creationId xmlns:a16="http://schemas.microsoft.com/office/drawing/2014/main" xmlns="" id="{2DA47535-F468-4B56-8B39-6086112B8D84}"/>
              </a:ext>
            </a:extLst>
          </p:cNvPr>
          <p:cNvSpPr/>
          <p:nvPr/>
        </p:nvSpPr>
        <p:spPr>
          <a:xfrm>
            <a:off x="4435523" y="0"/>
            <a:ext cx="7756477" cy="6852355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পন্ডিতের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নাহিকো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কান্নাকাটি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বাড়ি-মধ্যে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পদপাদ্মে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ে!’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D93127-3FAF-4A00-A6AA-999576A4E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85" y="1201003"/>
            <a:ext cx="2494856" cy="2688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98739C-2BD4-4655-9CD1-B27CB9F5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3993149"/>
            <a:ext cx="2706932" cy="2859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6025D0-655C-444A-BA4D-44FC42E2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" y="1201003"/>
            <a:ext cx="2706932" cy="2688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487CE1-0492-4426-9414-78196B2173BE}"/>
              </a:ext>
            </a:extLst>
          </p:cNvPr>
          <p:cNvSpPr txBox="1"/>
          <p:nvPr/>
        </p:nvSpPr>
        <p:spPr>
          <a:xfrm>
            <a:off x="508996" y="3189749"/>
            <a:ext cx="200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6226A4-6A4A-4BA7-B427-342A4E046093}"/>
              </a:ext>
            </a:extLst>
          </p:cNvPr>
          <p:cNvSpPr txBox="1"/>
          <p:nvPr/>
        </p:nvSpPr>
        <p:spPr>
          <a:xfrm>
            <a:off x="3161412" y="3189748"/>
            <a:ext cx="187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7DD4BD-A304-4AE8-B82A-CA15D59AAA3A}"/>
              </a:ext>
            </a:extLst>
          </p:cNvPr>
          <p:cNvSpPr txBox="1"/>
          <p:nvPr/>
        </p:nvSpPr>
        <p:spPr>
          <a:xfrm>
            <a:off x="476440" y="5878356"/>
            <a:ext cx="216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77DC00-F654-499F-B781-138F13291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7" y="4030394"/>
            <a:ext cx="2484154" cy="2827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2CC8ED-2530-4555-A408-291992435E7F}"/>
              </a:ext>
            </a:extLst>
          </p:cNvPr>
          <p:cNvSpPr txBox="1"/>
          <p:nvPr/>
        </p:nvSpPr>
        <p:spPr>
          <a:xfrm>
            <a:off x="2987718" y="5878356"/>
            <a:ext cx="210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3877" y="88698"/>
            <a:ext cx="4634288" cy="97152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54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D3028599-8A3E-441E-BB48-2376D633AEF2}"/>
              </a:ext>
            </a:extLst>
          </p:cNvPr>
          <p:cNvSpPr/>
          <p:nvPr/>
        </p:nvSpPr>
        <p:spPr>
          <a:xfrm>
            <a:off x="3070746" y="154324"/>
            <a:ext cx="9121255" cy="6555545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ভাবিয়ো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পদধুলির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তও্ব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ধুলা-অভাবে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পদধুলা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কেন-বা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পষিনু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এতগুলা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উপাধি-ধরা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ভৃত্যে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ভাবিয়ো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8F067A-6B40-411D-A198-2F5504E2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652"/>
            <a:ext cx="3807725" cy="4360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20CC55-1AE9-4485-BF56-BFF5D8B60665}"/>
              </a:ext>
            </a:extLst>
          </p:cNvPr>
          <p:cNvSpPr txBox="1"/>
          <p:nvPr/>
        </p:nvSpPr>
        <p:spPr>
          <a:xfrm>
            <a:off x="1146412" y="5091337"/>
            <a:ext cx="223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938" y="324727"/>
            <a:ext cx="3483848" cy="97152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B01DB821-087B-4B52-A3B2-9A96DB6FA1B8}"/>
              </a:ext>
            </a:extLst>
          </p:cNvPr>
          <p:cNvSpPr/>
          <p:nvPr/>
        </p:nvSpPr>
        <p:spPr>
          <a:xfrm>
            <a:off x="3829464" y="17591"/>
            <a:ext cx="8362536" cy="6808814"/>
          </a:xfrm>
          <a:prstGeom prst="verticalScroll">
            <a:avLst>
              <a:gd name="adj" fmla="val 84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যতনভরে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ফুরায়ে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ঊনিশ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পন্ডিতেরা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FBE416-A313-4844-8BB3-2B46FFC3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043703"/>
            <a:ext cx="3821452" cy="1765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E5D583-A196-45C4-B634-3F40B441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" y="4101826"/>
            <a:ext cx="3857772" cy="1149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8C4B07-C077-46ED-828B-6BF53D214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" y="2831801"/>
            <a:ext cx="3811459" cy="1247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224F78-0EF0-4958-9A61-AE8E1FD31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1066"/>
            <a:ext cx="3821451" cy="1619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9CBF97-E3FB-427D-97C2-3F6C615C819F}"/>
              </a:ext>
            </a:extLst>
          </p:cNvPr>
          <p:cNvSpPr txBox="1"/>
          <p:nvPr/>
        </p:nvSpPr>
        <p:spPr>
          <a:xfrm>
            <a:off x="736903" y="2316789"/>
            <a:ext cx="239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31D27A-94FA-4315-9CC9-ABBC635281B7}"/>
              </a:ext>
            </a:extLst>
          </p:cNvPr>
          <p:cNvSpPr txBox="1"/>
          <p:nvPr/>
        </p:nvSpPr>
        <p:spPr>
          <a:xfrm>
            <a:off x="736903" y="3214511"/>
            <a:ext cx="165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976C4C-3964-4270-8056-30783440F92D}"/>
              </a:ext>
            </a:extLst>
          </p:cNvPr>
          <p:cNvSpPr txBox="1"/>
          <p:nvPr/>
        </p:nvSpPr>
        <p:spPr>
          <a:xfrm>
            <a:off x="711399" y="4358303"/>
            <a:ext cx="167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54E89B-175C-4C8D-AC7C-6C4A6383C71B}"/>
              </a:ext>
            </a:extLst>
          </p:cNvPr>
          <p:cNvSpPr txBox="1"/>
          <p:nvPr/>
        </p:nvSpPr>
        <p:spPr>
          <a:xfrm>
            <a:off x="775765" y="5432847"/>
            <a:ext cx="185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্ডিত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35" y="17590"/>
            <a:ext cx="3483848" cy="97152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F2CDD2-01B5-47EB-8CDA-1FC285B5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229"/>
            <a:ext cx="3411941" cy="2863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58436B-DE60-4CAF-9A32-780FB6230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5350"/>
            <a:ext cx="3411940" cy="2152650"/>
          </a:xfrm>
          <a:prstGeom prst="rect">
            <a:avLst/>
          </a:prstGeom>
        </p:spPr>
      </p:pic>
      <p:sp>
        <p:nvSpPr>
          <p:cNvPr id="9" name="Scroll: Vertical 8">
            <a:extLst>
              <a:ext uri="{FF2B5EF4-FFF2-40B4-BE49-F238E27FC236}">
                <a16:creationId xmlns:a16="http://schemas.microsoft.com/office/drawing/2014/main" xmlns="" id="{0B9E3C75-E5E8-4472-89EE-78632038955F}"/>
              </a:ext>
            </a:extLst>
          </p:cNvPr>
          <p:cNvSpPr/>
          <p:nvPr/>
        </p:nvSpPr>
        <p:spPr>
          <a:xfrm>
            <a:off x="3411940" y="1"/>
            <a:ext cx="8780059" cy="68580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সাড়ে-সতেরো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ঝাটেঁর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759BDB-2662-4185-B9B5-86850FE6B2C8}"/>
              </a:ext>
            </a:extLst>
          </p:cNvPr>
          <p:cNvSpPr txBox="1"/>
          <p:nvPr/>
        </p:nvSpPr>
        <p:spPr>
          <a:xfrm>
            <a:off x="0" y="2027294"/>
            <a:ext cx="341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558D9B-6C03-49FA-8665-8BDC40E6FF51}"/>
              </a:ext>
            </a:extLst>
          </p:cNvPr>
          <p:cNvSpPr txBox="1"/>
          <p:nvPr/>
        </p:nvSpPr>
        <p:spPr>
          <a:xfrm>
            <a:off x="813835" y="4889932"/>
            <a:ext cx="25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অস্বস্তিকর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472299"/>
            <a:ext cx="3483848" cy="971522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7E4029-BC1D-4A37-9E43-8BB3BD4AF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189"/>
            <a:ext cx="3125337" cy="1633735"/>
          </a:xfrm>
          <a:prstGeom prst="rect">
            <a:avLst/>
          </a:prstGeom>
        </p:spPr>
      </p:pic>
      <p:sp>
        <p:nvSpPr>
          <p:cNvPr id="3" name="Scroll: Vertical 2">
            <a:extLst>
              <a:ext uri="{FF2B5EF4-FFF2-40B4-BE49-F238E27FC236}">
                <a16:creationId xmlns:a16="http://schemas.microsoft.com/office/drawing/2014/main" xmlns="" id="{F3C40130-9323-4E28-B7D0-514E24C2A3F2}"/>
              </a:ext>
            </a:extLst>
          </p:cNvPr>
          <p:cNvSpPr/>
          <p:nvPr/>
        </p:nvSpPr>
        <p:spPr>
          <a:xfrm>
            <a:off x="3125335" y="1"/>
            <a:ext cx="9066665" cy="6833398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ভিস্তি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বেচা-কিনা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র্দিজ্বরে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া,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A257F-C1BA-483B-92D3-559940A94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144"/>
            <a:ext cx="3125337" cy="1947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F4FCD7-4B55-4A49-890E-1D0BFB30E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236"/>
            <a:ext cx="3125337" cy="1312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BCC06D-3796-4A2B-978A-EEBDA178297F}"/>
              </a:ext>
            </a:extLst>
          </p:cNvPr>
          <p:cNvSpPr txBox="1"/>
          <p:nvPr/>
        </p:nvSpPr>
        <p:spPr>
          <a:xfrm>
            <a:off x="0" y="1854144"/>
            <a:ext cx="312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কাঁখে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ভিস্তি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3ED998-A316-48E5-A5EF-3017AB5F3E5D}"/>
              </a:ext>
            </a:extLst>
          </p:cNvPr>
          <p:cNvSpPr txBox="1"/>
          <p:nvPr/>
        </p:nvSpPr>
        <p:spPr>
          <a:xfrm>
            <a:off x="886656" y="4039576"/>
            <a:ext cx="135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4DAB70-719A-4312-A9CC-8214CBD925C4}"/>
              </a:ext>
            </a:extLst>
          </p:cNvPr>
          <p:cNvSpPr txBox="1"/>
          <p:nvPr/>
        </p:nvSpPr>
        <p:spPr>
          <a:xfrm>
            <a:off x="423081" y="6125513"/>
            <a:ext cx="217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95534"/>
            <a:ext cx="3125337" cy="1396798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A519AEC5-E4CC-4053-9ADA-67A4BD360A63}"/>
              </a:ext>
            </a:extLst>
          </p:cNvPr>
          <p:cNvSpPr/>
          <p:nvPr/>
        </p:nvSpPr>
        <p:spPr>
          <a:xfrm>
            <a:off x="3002508" y="117384"/>
            <a:ext cx="9189492" cy="6740616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গুনবন্ত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ধ।’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C00C41-3C62-49E3-9AFA-3173222E7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2647666"/>
            <a:ext cx="2906973" cy="4210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E66721-1A57-44E0-A782-45572A327232}"/>
              </a:ext>
            </a:extLst>
          </p:cNvPr>
          <p:cNvSpPr txBox="1"/>
          <p:nvPr/>
        </p:nvSpPr>
        <p:spPr>
          <a:xfrm>
            <a:off x="545911" y="5314329"/>
            <a:ext cx="225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5659" y="615936"/>
            <a:ext cx="3125337" cy="1396798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27AC5993-EB3E-422A-B43D-B2D05911BC7E}"/>
              </a:ext>
            </a:extLst>
          </p:cNvPr>
          <p:cNvSpPr/>
          <p:nvPr/>
        </p:nvSpPr>
        <p:spPr>
          <a:xfrm>
            <a:off x="3241343" y="0"/>
            <a:ext cx="8950657" cy="6858921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‘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দিবস-রাতি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মৃড়িয়ে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মহাকীর্তি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বহেলে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ABD02B-6D81-4639-9E72-8D99D39F5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" y="4227236"/>
            <a:ext cx="3179928" cy="2630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2FEF44-E838-424F-BA36-61CBEC0E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" y="1746913"/>
            <a:ext cx="3179928" cy="2371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C1B69F-37A5-48CE-B553-0C5468ED7CBB}"/>
              </a:ext>
            </a:extLst>
          </p:cNvPr>
          <p:cNvSpPr txBox="1"/>
          <p:nvPr/>
        </p:nvSpPr>
        <p:spPr>
          <a:xfrm>
            <a:off x="696036" y="3134845"/>
            <a:ext cx="165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88B31A-7B7E-4059-B509-7F70DF7755DB}"/>
              </a:ext>
            </a:extLst>
          </p:cNvPr>
          <p:cNvSpPr txBox="1"/>
          <p:nvPr/>
        </p:nvSpPr>
        <p:spPr>
          <a:xfrm>
            <a:off x="466035" y="6027003"/>
            <a:ext cx="170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710" y="148631"/>
            <a:ext cx="3125337" cy="1396798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6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82946B3E-69D1-4E20-B562-1CA5F1BCA289}"/>
              </a:ext>
            </a:extLst>
          </p:cNvPr>
          <p:cNvSpPr/>
          <p:nvPr/>
        </p:nvSpPr>
        <p:spPr>
          <a:xfrm>
            <a:off x="3348623" y="148631"/>
            <a:ext cx="8843377" cy="6709369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270553-E19A-48B7-B63B-3EA23891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" y="1632799"/>
            <a:ext cx="3438341" cy="2621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B18590-49E2-4390-8C52-096DF94E78ED}"/>
              </a:ext>
            </a:extLst>
          </p:cNvPr>
          <p:cNvSpPr txBox="1"/>
          <p:nvPr/>
        </p:nvSpPr>
        <p:spPr>
          <a:xfrm>
            <a:off x="673439" y="3474720"/>
            <a:ext cx="212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8B4EC2-2D33-40DE-91B2-D3FF6202F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" y="4353636"/>
            <a:ext cx="3438341" cy="2504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4DCFC3-85E9-4B85-B5C1-FF3962A57921}"/>
              </a:ext>
            </a:extLst>
          </p:cNvPr>
          <p:cNvSpPr txBox="1"/>
          <p:nvPr/>
        </p:nvSpPr>
        <p:spPr>
          <a:xfrm>
            <a:off x="149119" y="6157766"/>
            <a:ext cx="316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কুলপতি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710" y="148631"/>
            <a:ext cx="3125337" cy="1396798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8203" y="962913"/>
            <a:ext cx="42500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পরিচিতি</a:t>
            </a:r>
            <a:endParaRPr kumimoji="0" lang="en-US" sz="6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180303" y="3014017"/>
            <a:ext cx="11725215" cy="3696397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7688686" y="269125"/>
            <a:ext cx="4216832" cy="2616101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শ্রেণী –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নবম-দশম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বিষয়ঃ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বাংলা সাহিত্য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bg1"/>
                </a:solidFill>
              </a:rPr>
              <a:t>  </a:t>
            </a:r>
            <a:r>
              <a:rPr lang="en-US" sz="3600" b="1" kern="0" dirty="0">
                <a:solidFill>
                  <a:schemeClr val="bg1"/>
                </a:solidFill>
              </a:rPr>
              <a:t>প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দ্য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-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u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502647"/>
            <a:ext cx="2388810" cy="2253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 descr="D:\Pictures\Flower\017177883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6" y="3014017"/>
            <a:ext cx="4216832" cy="36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1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170E4D9C-F8B1-48C6-A9E7-23F8EA203460}"/>
              </a:ext>
            </a:extLst>
          </p:cNvPr>
          <p:cNvSpPr/>
          <p:nvPr/>
        </p:nvSpPr>
        <p:spPr>
          <a:xfrm>
            <a:off x="2715905" y="0"/>
            <a:ext cx="9571631" cy="6761622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পদোপান্তে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োবু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8550F9-C4D5-4365-A9E0-0216ACF0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" y="2088107"/>
            <a:ext cx="3380490" cy="378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23FECA-93A9-4D66-B4AA-146E11DF9088}"/>
              </a:ext>
            </a:extLst>
          </p:cNvPr>
          <p:cNvSpPr txBox="1"/>
          <p:nvPr/>
        </p:nvSpPr>
        <p:spPr>
          <a:xfrm>
            <a:off x="-5342" y="4920690"/>
            <a:ext cx="363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236" y="379773"/>
            <a:ext cx="3125337" cy="1396798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25C779-BAB4-4F29-AE84-1C3CB62A9D0C}"/>
              </a:ext>
            </a:extLst>
          </p:cNvPr>
          <p:cNvSpPr txBox="1"/>
          <p:nvPr/>
        </p:nvSpPr>
        <p:spPr>
          <a:xfrm>
            <a:off x="414472" y="522605"/>
            <a:ext cx="2779104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xmlns="" id="{4CB9F04A-3CA8-4F70-B4EE-73921979FDD3}"/>
              </a:ext>
            </a:extLst>
          </p:cNvPr>
          <p:cNvSpPr/>
          <p:nvPr/>
        </p:nvSpPr>
        <p:spPr>
          <a:xfrm>
            <a:off x="3862317" y="191069"/>
            <a:ext cx="8329684" cy="6666931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নহিলে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দরবারে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ECB801-F624-4DD0-84E7-3E44D251D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779"/>
            <a:ext cx="3862316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5B2760-2D88-42B1-BD29-B26E57F04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760561"/>
            <a:ext cx="4544705" cy="492684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07A6CFF6-2547-4BDC-9CEB-5A9EBEF28A7B}"/>
              </a:ext>
            </a:extLst>
          </p:cNvPr>
          <p:cNvSpPr/>
          <p:nvPr/>
        </p:nvSpPr>
        <p:spPr>
          <a:xfrm>
            <a:off x="4164693" y="216573"/>
            <a:ext cx="5471410" cy="205365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xmlns="" id="{1202802B-9DD9-4B71-BE7E-D2FCF559E50F}"/>
              </a:ext>
            </a:extLst>
          </p:cNvPr>
          <p:cNvSpPr/>
          <p:nvPr/>
        </p:nvSpPr>
        <p:spPr>
          <a:xfrm>
            <a:off x="4640239" y="2161044"/>
            <a:ext cx="7441833" cy="4526358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** ধ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ল?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96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F0DD196E-16BB-4044-B76B-93AB03E043D2}"/>
              </a:ext>
            </a:extLst>
          </p:cNvPr>
          <p:cNvSpPr/>
          <p:nvPr/>
        </p:nvSpPr>
        <p:spPr>
          <a:xfrm>
            <a:off x="136478" y="1351128"/>
            <a:ext cx="11887200" cy="489977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ররীন্দ্রনাথ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                     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মন্ত্রীর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গোবুরায়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মহী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xmlns="" id="{FA8257D0-2FCC-420D-9735-A136960838D6}"/>
              </a:ext>
            </a:extLst>
          </p:cNvPr>
          <p:cNvSpPr/>
          <p:nvPr/>
        </p:nvSpPr>
        <p:spPr>
          <a:xfrm>
            <a:off x="2735705" y="108288"/>
            <a:ext cx="6790544" cy="1034321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মূল্যয়ণ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2579427" y="171231"/>
            <a:ext cx="5686225" cy="827493"/>
          </a:xfrm>
          <a:prstGeom prst="ribbon2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7682" y="1108811"/>
            <a:ext cx="7800590" cy="157671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কত সালে নোবেল পুরস্কার পান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21024" y="1559042"/>
            <a:ext cx="2408739" cy="89471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" y="1501438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297682" y="2795609"/>
            <a:ext cx="7800589" cy="148512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কবিতাটি কোন গ্রন্থ থেকে নেওয়া হয়েছে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" y="3260029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9421024" y="3201131"/>
            <a:ext cx="2536687" cy="703934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" y="453887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1297683" y="4320555"/>
            <a:ext cx="7800588" cy="84749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কেনা হয়ে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421024" y="4161660"/>
            <a:ext cx="2542375" cy="1120558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" y="5649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Rounded Rectangle 24"/>
          <p:cNvSpPr/>
          <p:nvPr/>
        </p:nvSpPr>
        <p:spPr>
          <a:xfrm>
            <a:off x="1297682" y="5207869"/>
            <a:ext cx="7800589" cy="154777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21024" y="5458842"/>
            <a:ext cx="2542375" cy="1216829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চামার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64" y="1442639"/>
            <a:ext cx="11696132" cy="707886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রবীন্দ্রনাথ ঠাকুরের জন্ম সাল নিচের কোনটি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368" y="2319969"/>
            <a:ext cx="5173232" cy="6418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১৮৬১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368" y="3086850"/>
            <a:ext cx="5173232" cy="7376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১৬৬১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78024" y="3111805"/>
            <a:ext cx="4636472" cy="712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১৭৬১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8024" y="2333767"/>
            <a:ext cx="4636472" cy="63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১৯৬১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64" y="4027165"/>
            <a:ext cx="11696132" cy="769441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ভিস্তির সংখ্যা কত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368" y="4876064"/>
            <a:ext cx="5173232" cy="77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২৩ লাখ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02" y="5848197"/>
            <a:ext cx="5160398" cy="7351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২২ লাখ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8024" y="5848196"/>
            <a:ext cx="4636472" cy="7351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 লাখ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78024" y="4846225"/>
            <a:ext cx="4636472" cy="794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 লাখ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4400" y="2377982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72847" y="5940887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378817" y="152310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4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xmlns="" id="{D63A8CCC-F659-4CFE-823F-D17938EB0185}"/>
              </a:ext>
            </a:extLst>
          </p:cNvPr>
          <p:cNvSpPr/>
          <p:nvPr/>
        </p:nvSpPr>
        <p:spPr>
          <a:xfrm>
            <a:off x="2123232" y="104374"/>
            <a:ext cx="7495082" cy="1293844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4FCC8A-F064-4A75-BE8B-94B8163E23F1}"/>
              </a:ext>
            </a:extLst>
          </p:cNvPr>
          <p:cNvGrpSpPr/>
          <p:nvPr/>
        </p:nvGrpSpPr>
        <p:grpSpPr>
          <a:xfrm>
            <a:off x="245660" y="1502593"/>
            <a:ext cx="11791665" cy="4973269"/>
            <a:chOff x="236539" y="2190051"/>
            <a:chExt cx="12568661" cy="3677842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08F5414-FC22-415A-B01F-8C7476A52F53}"/>
                </a:ext>
              </a:extLst>
            </p:cNvPr>
            <p:cNvSpPr/>
            <p:nvPr/>
          </p:nvSpPr>
          <p:spPr>
            <a:xfrm>
              <a:off x="236539" y="3591962"/>
              <a:ext cx="12568661" cy="22759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উপেক্ষিতদরে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মাধ্যমেও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অনেক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ূর্ণ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তাৎক্ষনিক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</a:p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আলোকে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C1413E8D-D98C-458F-B2DE-43ED203C2741}"/>
                </a:ext>
              </a:extLst>
            </p:cNvPr>
            <p:cNvSpPr/>
            <p:nvPr/>
          </p:nvSpPr>
          <p:spPr>
            <a:xfrm>
              <a:off x="4151027" y="2190051"/>
              <a:ext cx="4162568" cy="1247536"/>
            </a:xfrm>
            <a:prstGeom prst="triangle">
              <a:avLst>
                <a:gd name="adj" fmla="val 4873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8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35E78C-7793-4358-9737-E6A5626D6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726C2D-4752-45DF-AA62-9BF08EF3DE34}"/>
              </a:ext>
            </a:extLst>
          </p:cNvPr>
          <p:cNvSpPr txBox="1"/>
          <p:nvPr/>
        </p:nvSpPr>
        <p:spPr>
          <a:xfrm>
            <a:off x="1931822" y="3429000"/>
            <a:ext cx="88226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17181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18D2F-FCCE-4AFD-8500-5D89BDD2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1129805"/>
            <a:ext cx="3902666" cy="296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88550D-7C12-408D-8560-FC9E87F62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20" y="1129805"/>
            <a:ext cx="3919728" cy="291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9A54B8-E259-466D-A285-F1E9402CA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129805"/>
            <a:ext cx="3480179" cy="291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C9B6D6-42EE-483F-AB38-1951498E9705}"/>
              </a:ext>
            </a:extLst>
          </p:cNvPr>
          <p:cNvSpPr txBox="1"/>
          <p:nvPr/>
        </p:nvSpPr>
        <p:spPr>
          <a:xfrm>
            <a:off x="3454494" y="109812"/>
            <a:ext cx="5062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E9D19-4AC0-4606-9A6D-FD68632DB8E1}"/>
              </a:ext>
            </a:extLst>
          </p:cNvPr>
          <p:cNvSpPr txBox="1"/>
          <p:nvPr/>
        </p:nvSpPr>
        <p:spPr>
          <a:xfrm>
            <a:off x="0" y="4415575"/>
            <a:ext cx="1202822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3125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BANGLA RUPKOTHAR JUTO ABISHKAR - THAKURMAR JHULI ￢ﾀﾓ RABNIDRANATH TAGORE">
            <a:hlinkClick r:id="" action="ppaction://media"/>
            <a:extLst>
              <a:ext uri="{FF2B5EF4-FFF2-40B4-BE49-F238E27FC236}">
                <a16:creationId xmlns:a16="http://schemas.microsoft.com/office/drawing/2014/main" xmlns="" id="{A332676E-026F-40C6-809D-604743903A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A0E229-3C57-4352-96EB-5C17A9CD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958"/>
            <a:ext cx="12192000" cy="5384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0A559-24FD-4BD4-BED8-1DC95CB81F41}"/>
              </a:ext>
            </a:extLst>
          </p:cNvPr>
          <p:cNvSpPr txBox="1"/>
          <p:nvPr/>
        </p:nvSpPr>
        <p:spPr>
          <a:xfrm>
            <a:off x="3175454" y="185874"/>
            <a:ext cx="656904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2047784" y="290968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672905" y="1332436"/>
            <a:ext cx="113153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b="1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b="1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b="1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83150" y="2007735"/>
            <a:ext cx="109651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83150" y="2876813"/>
            <a:ext cx="108673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495484" y="3762486"/>
            <a:ext cx="1149280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কতগুলো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টা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কেনা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হয়েছিল তা উল্লেখ করতে পারবে ।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৪। জুতা আবিষ্কারের ইতিহাস জানতে পারবে।</a:t>
            </a:r>
            <a:endParaRPr lang="b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/>
          <a:stretch/>
        </p:blipFill>
        <p:spPr>
          <a:xfrm>
            <a:off x="73430" y="1"/>
            <a:ext cx="2201477" cy="148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32" y="9573"/>
            <a:ext cx="2172268" cy="147803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73657"/>
              </p:ext>
            </p:extLst>
          </p:nvPr>
        </p:nvGraphicFramePr>
        <p:xfrm>
          <a:off x="0" y="1508760"/>
          <a:ext cx="12191999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537"/>
                <a:gridCol w="10570462"/>
              </a:tblGrid>
              <a:tr h="1066417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জন্মঃ</a:t>
                      </a:r>
                      <a:r>
                        <a:rPr lang="bn-IN" sz="27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জন্মঃ ৭ মে ১৮৬১ খ্রিঃ, কলকাতার জোড়াসাঁকোর ঠাকুর পরিবারে</a:t>
                      </a:r>
                    </a:p>
                  </a:txBody>
                  <a:tcPr marL="68580" marR="68580" marT="34290" marB="34290"/>
                </a:tc>
              </a:tr>
              <a:tr h="574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পিতা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দেবেন্দ্রনাথ ঠাকুর </a:t>
                      </a:r>
                    </a:p>
                  </a:txBody>
                  <a:tcPr marL="68580" marR="68580" marT="34290" marB="34290"/>
                </a:tc>
              </a:tr>
              <a:tr h="574225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মাতা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সারদা</a:t>
                      </a:r>
                      <a:r>
                        <a:rPr lang="bn-BD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সুন্দরী দেবী </a:t>
                      </a:r>
                      <a:endParaRPr lang="en-US" sz="3200" b="1" dirty="0" smtClean="0">
                        <a:solidFill>
                          <a:srgbClr val="9966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815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নোবেল পুরষ্কার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১৯১৩</a:t>
                      </a:r>
                      <a:r>
                        <a:rPr lang="bn-IN" sz="36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সালে ‘গীতাঞ্জলি’ 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NikoshBAN" panose="02000000000000000000"/>
                        </a:rPr>
                        <a:t>কাব্যের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NikoshBAN" panose="02000000000000000000"/>
                        </a:rPr>
                        <a:t>জন্য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/>
                      </a:endParaRPr>
                    </a:p>
                  </a:txBody>
                  <a:tcPr marL="68580" marR="68580" marT="34290" marB="34290"/>
                </a:tc>
              </a:tr>
              <a:tr h="1066417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রচনা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সোনার তরী,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চিএা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 </a:t>
                      </a:r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বলাকা, চোখের বালি, শেষের কবিতা, রক্তকরবী, গল্পগুচ্ছ ইত্যাদি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574225"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মৃত্যু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bn-IN" sz="40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আগষ্ট ১৯৪১ খ্রিঃ  </a:t>
                      </a:r>
                      <a:endParaRPr lang="en-US" sz="40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1874" y="9573"/>
            <a:ext cx="316268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7427" y="655904"/>
            <a:ext cx="293426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</a:p>
        </p:txBody>
      </p:sp>
    </p:spTree>
    <p:extLst>
      <p:ext uri="{BB962C8B-B14F-4D97-AF65-F5344CB8AC3E}">
        <p14:creationId xmlns:p14="http://schemas.microsoft.com/office/powerpoint/2010/main" val="9617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E55F4B-164F-4AE6-A4F1-07E75523FED1}"/>
              </a:ext>
            </a:extLst>
          </p:cNvPr>
          <p:cNvSpPr txBox="1"/>
          <p:nvPr/>
        </p:nvSpPr>
        <p:spPr>
          <a:xfrm>
            <a:off x="4757085" y="251791"/>
            <a:ext cx="210175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5B327A-257C-440F-A440-9600FEC10D79}"/>
              </a:ext>
            </a:extLst>
          </p:cNvPr>
          <p:cNvSpPr txBox="1"/>
          <p:nvPr/>
        </p:nvSpPr>
        <p:spPr>
          <a:xfrm>
            <a:off x="122831" y="1643270"/>
            <a:ext cx="23610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4C92D-FFE2-4F37-80F2-386F3673964C}"/>
              </a:ext>
            </a:extLst>
          </p:cNvPr>
          <p:cNvSpPr txBox="1"/>
          <p:nvPr/>
        </p:nvSpPr>
        <p:spPr>
          <a:xfrm>
            <a:off x="87276" y="3492097"/>
            <a:ext cx="24702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7F45F3-1FDE-4A07-AACF-1050DF7D847A}"/>
              </a:ext>
            </a:extLst>
          </p:cNvPr>
          <p:cNvSpPr txBox="1"/>
          <p:nvPr/>
        </p:nvSpPr>
        <p:spPr>
          <a:xfrm>
            <a:off x="158382" y="5340925"/>
            <a:ext cx="239913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F1FA19-26C4-4913-8CA3-183BFF78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63" y="3125337"/>
            <a:ext cx="3806044" cy="1637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98D01A-869D-4910-8319-9CC2BFF9A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63" y="1299789"/>
            <a:ext cx="3806044" cy="1485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1D0995-0935-4E68-97E0-8DE4DF35B89F}"/>
              </a:ext>
            </a:extLst>
          </p:cNvPr>
          <p:cNvSpPr txBox="1"/>
          <p:nvPr/>
        </p:nvSpPr>
        <p:spPr>
          <a:xfrm>
            <a:off x="8102909" y="1393617"/>
            <a:ext cx="2559853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8FC787-AE95-4BDC-88B7-9F6C16466E07}"/>
              </a:ext>
            </a:extLst>
          </p:cNvPr>
          <p:cNvSpPr txBox="1"/>
          <p:nvPr/>
        </p:nvSpPr>
        <p:spPr>
          <a:xfrm>
            <a:off x="6858841" y="3024160"/>
            <a:ext cx="5227092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84FF7A-4CF9-4916-A5B5-33051BD27BCF}"/>
              </a:ext>
            </a:extLst>
          </p:cNvPr>
          <p:cNvSpPr txBox="1"/>
          <p:nvPr/>
        </p:nvSpPr>
        <p:spPr>
          <a:xfrm>
            <a:off x="8102909" y="5670365"/>
            <a:ext cx="25598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9" y="4816576"/>
            <a:ext cx="2607912" cy="20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79162-390E-479C-A5D0-69AC537F0819}"/>
              </a:ext>
            </a:extLst>
          </p:cNvPr>
          <p:cNvSpPr txBox="1"/>
          <p:nvPr/>
        </p:nvSpPr>
        <p:spPr>
          <a:xfrm>
            <a:off x="4083029" y="183790"/>
            <a:ext cx="225188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8D0B-A518-43D3-B381-788CAFE98C39}"/>
              </a:ext>
            </a:extLst>
          </p:cNvPr>
          <p:cNvSpPr txBox="1"/>
          <p:nvPr/>
        </p:nvSpPr>
        <p:spPr>
          <a:xfrm>
            <a:off x="214013" y="1765413"/>
            <a:ext cx="24026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B76B7B-291A-47A6-AAD3-0E14EC9DFB3D}"/>
              </a:ext>
            </a:extLst>
          </p:cNvPr>
          <p:cNvSpPr txBox="1"/>
          <p:nvPr/>
        </p:nvSpPr>
        <p:spPr>
          <a:xfrm>
            <a:off x="214013" y="3334894"/>
            <a:ext cx="24884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15D4D4-B317-4DF1-9557-85D4FB0E4F15}"/>
              </a:ext>
            </a:extLst>
          </p:cNvPr>
          <p:cNvSpPr txBox="1"/>
          <p:nvPr/>
        </p:nvSpPr>
        <p:spPr>
          <a:xfrm>
            <a:off x="214013" y="5289906"/>
            <a:ext cx="26749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935FAC-03A7-4D2D-A179-BE8C7200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36" y="1172846"/>
            <a:ext cx="3528093" cy="1615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FDFB58-0B0F-4FC8-B6A9-E5A2F34CB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71" y="3008190"/>
            <a:ext cx="3544658" cy="1587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5EA26F-4871-46A4-A7CD-C9F4F38B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70" y="4767193"/>
            <a:ext cx="3544659" cy="1876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87EE4E-1D05-4F97-B3AC-0CD78AA9F16D}"/>
              </a:ext>
            </a:extLst>
          </p:cNvPr>
          <p:cNvSpPr txBox="1"/>
          <p:nvPr/>
        </p:nvSpPr>
        <p:spPr>
          <a:xfrm>
            <a:off x="7024315" y="1172846"/>
            <a:ext cx="513182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তপো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ার্পেট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B75DC2-51C2-4565-9706-C48E750BC510}"/>
              </a:ext>
            </a:extLst>
          </p:cNvPr>
          <p:cNvSpPr txBox="1"/>
          <p:nvPr/>
        </p:nvSpPr>
        <p:spPr>
          <a:xfrm>
            <a:off x="7024315" y="3427227"/>
            <a:ext cx="51318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মুচি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BB83E7-1241-44DC-9DF7-A76BF683605F}"/>
              </a:ext>
            </a:extLst>
          </p:cNvPr>
          <p:cNvSpPr txBox="1"/>
          <p:nvPr/>
        </p:nvSpPr>
        <p:spPr>
          <a:xfrm>
            <a:off x="7143130" y="5289905"/>
            <a:ext cx="50130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14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1640</Words>
  <Application>Microsoft Office PowerPoint</Application>
  <PresentationFormat>Widescreen</PresentationFormat>
  <Paragraphs>230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NikoshLightBAN</vt:lpstr>
      <vt:lpstr>NikushBan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MoklesPC</cp:lastModifiedBy>
  <cp:revision>134</cp:revision>
  <dcterms:created xsi:type="dcterms:W3CDTF">2019-12-02T03:48:11Z</dcterms:created>
  <dcterms:modified xsi:type="dcterms:W3CDTF">2021-01-17T14:24:08Z</dcterms:modified>
</cp:coreProperties>
</file>