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8" r:id="rId4"/>
    <p:sldId id="259" r:id="rId5"/>
    <p:sldId id="260" r:id="rId6"/>
    <p:sldId id="280" r:id="rId7"/>
    <p:sldId id="293" r:id="rId8"/>
    <p:sldId id="284" r:id="rId9"/>
    <p:sldId id="262" r:id="rId10"/>
    <p:sldId id="264" r:id="rId11"/>
    <p:sldId id="263" r:id="rId12"/>
    <p:sldId id="294" r:id="rId13"/>
    <p:sldId id="290" r:id="rId14"/>
    <p:sldId id="289" r:id="rId15"/>
    <p:sldId id="296" r:id="rId16"/>
    <p:sldId id="266" r:id="rId17"/>
    <p:sldId id="291" r:id="rId18"/>
    <p:sldId id="286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3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82061-E982-4AA6-812A-487568BF93A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3353B7-F54B-47B3-B2DB-B285E0915106}">
      <dgm:prSet phldrT="[Text]" custT="1"/>
      <dgm:spPr/>
      <dgm:t>
        <a:bodyPr/>
        <a:lstStyle/>
        <a:p>
          <a:r>
            <a:rPr lang="en-US" sz="9600" dirty="0" smtClean="0"/>
            <a:t>?</a:t>
          </a:r>
          <a:endParaRPr lang="en-US" sz="9600" dirty="0"/>
        </a:p>
      </dgm:t>
    </dgm:pt>
    <dgm:pt modelId="{DEC52DA6-7F7D-4B07-8A48-C1745A80FE50}" type="parTrans" cxnId="{6039E47D-726A-447D-9444-251BE5683ACD}">
      <dgm:prSet/>
      <dgm:spPr/>
      <dgm:t>
        <a:bodyPr/>
        <a:lstStyle/>
        <a:p>
          <a:endParaRPr lang="en-US"/>
        </a:p>
      </dgm:t>
    </dgm:pt>
    <dgm:pt modelId="{3873232E-0E22-4171-BE79-A4F204903565}" type="sibTrans" cxnId="{6039E47D-726A-447D-9444-251BE5683ACD}">
      <dgm:prSet/>
      <dgm:spPr/>
      <dgm:t>
        <a:bodyPr/>
        <a:lstStyle/>
        <a:p>
          <a:endParaRPr lang="en-US"/>
        </a:p>
      </dgm:t>
    </dgm:pt>
    <dgm:pt modelId="{4D51E1BC-6EED-4C3B-AE10-3FFFA7B00AEA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56CD105-C4A6-41EF-A626-466DBBE9BA5F}" type="parTrans" cxnId="{C80C360E-B6E4-4049-905E-7FD7AE24B6D5}">
      <dgm:prSet/>
      <dgm:spPr/>
      <dgm:t>
        <a:bodyPr/>
        <a:lstStyle/>
        <a:p>
          <a:endParaRPr lang="en-US"/>
        </a:p>
      </dgm:t>
    </dgm:pt>
    <dgm:pt modelId="{DFC0A409-2BB6-4E32-95FE-EDA12D815D31}" type="sibTrans" cxnId="{C80C360E-B6E4-4049-905E-7FD7AE24B6D5}">
      <dgm:prSet/>
      <dgm:spPr/>
      <dgm:t>
        <a:bodyPr/>
        <a:lstStyle/>
        <a:p>
          <a:endParaRPr lang="en-US"/>
        </a:p>
      </dgm:t>
    </dgm:pt>
    <dgm:pt modelId="{72E811C0-3A8D-4F39-B0A3-C962923424A2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E14F0E1-EED9-4229-8711-EFEA80E807D0}" type="parTrans" cxnId="{66D35BD4-8984-4027-BE2F-6090204CF610}">
      <dgm:prSet/>
      <dgm:spPr/>
      <dgm:t>
        <a:bodyPr/>
        <a:lstStyle/>
        <a:p>
          <a:endParaRPr lang="en-US"/>
        </a:p>
      </dgm:t>
    </dgm:pt>
    <dgm:pt modelId="{A9AD3068-641D-4064-82F4-EBD2579D5567}" type="sibTrans" cxnId="{66D35BD4-8984-4027-BE2F-6090204CF610}">
      <dgm:prSet/>
      <dgm:spPr/>
      <dgm:t>
        <a:bodyPr/>
        <a:lstStyle/>
        <a:p>
          <a:endParaRPr lang="en-US"/>
        </a:p>
      </dgm:t>
    </dgm:pt>
    <dgm:pt modelId="{74A5AFCB-D106-48EA-916F-CEEBE8690F17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C8EFBD7-9550-4FC9-AA43-6569993F5319}" type="parTrans" cxnId="{6AF53BB9-CEDE-450D-9A62-F45DA76A13A8}">
      <dgm:prSet/>
      <dgm:spPr/>
      <dgm:t>
        <a:bodyPr/>
        <a:lstStyle/>
        <a:p>
          <a:endParaRPr lang="en-US"/>
        </a:p>
      </dgm:t>
    </dgm:pt>
    <dgm:pt modelId="{C0DC6943-65EF-430E-96A4-1BFFF62E1F1E}" type="sibTrans" cxnId="{6AF53BB9-CEDE-450D-9A62-F45DA76A13A8}">
      <dgm:prSet/>
      <dgm:spPr/>
      <dgm:t>
        <a:bodyPr/>
        <a:lstStyle/>
        <a:p>
          <a:endParaRPr lang="en-US"/>
        </a:p>
      </dgm:t>
    </dgm:pt>
    <dgm:pt modelId="{C82A6279-5964-46C5-8801-B497AC6C28AF}">
      <dgm:prSet phldrT="[Text]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8499D990-20F5-46F8-AFBE-382D17F96892}" type="parTrans" cxnId="{82070C39-01B9-46A4-9249-726295DF3F4F}">
      <dgm:prSet/>
      <dgm:spPr/>
      <dgm:t>
        <a:bodyPr/>
        <a:lstStyle/>
        <a:p>
          <a:endParaRPr lang="en-US"/>
        </a:p>
      </dgm:t>
    </dgm:pt>
    <dgm:pt modelId="{FED1CB55-7768-4615-9BF5-CB9C64C3540A}" type="sibTrans" cxnId="{82070C39-01B9-46A4-9249-726295DF3F4F}">
      <dgm:prSet/>
      <dgm:spPr/>
      <dgm:t>
        <a:bodyPr/>
        <a:lstStyle/>
        <a:p>
          <a:endParaRPr lang="en-US"/>
        </a:p>
      </dgm:t>
    </dgm:pt>
    <dgm:pt modelId="{426F3C11-1A6A-4F3D-9B59-CCFD062A727A}" type="pres">
      <dgm:prSet presAssocID="{27982061-E982-4AA6-812A-487568BF93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AD63E-81F3-419D-8970-1EFBA3CE3332}" type="pres">
      <dgm:prSet presAssocID="{443353B7-F54B-47B3-B2DB-B285E0915106}" presName="centerShape" presStyleLbl="node0" presStyleIdx="0" presStyleCnt="1"/>
      <dgm:spPr/>
      <dgm:t>
        <a:bodyPr/>
        <a:lstStyle/>
        <a:p>
          <a:endParaRPr lang="en-US"/>
        </a:p>
      </dgm:t>
    </dgm:pt>
    <dgm:pt modelId="{3B5D179A-7DDF-4607-9299-8F74829D7B33}" type="pres">
      <dgm:prSet presAssocID="{356CD105-C4A6-41EF-A626-466DBBE9BA5F}" presName="Name9" presStyleLbl="parChTrans1D2" presStyleIdx="0" presStyleCnt="4"/>
      <dgm:spPr/>
      <dgm:t>
        <a:bodyPr/>
        <a:lstStyle/>
        <a:p>
          <a:endParaRPr lang="en-US"/>
        </a:p>
      </dgm:t>
    </dgm:pt>
    <dgm:pt modelId="{EA9E6637-B347-4C1A-8525-987D5843F170}" type="pres">
      <dgm:prSet presAssocID="{356CD105-C4A6-41EF-A626-466DBBE9BA5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FE998F8-164A-4DE8-A7A9-1D1B74854D3C}" type="pres">
      <dgm:prSet presAssocID="{4D51E1BC-6EED-4C3B-AE10-3FFFA7B00AEA}" presName="node" presStyleLbl="node1" presStyleIdx="0" presStyleCnt="4" custScaleX="219416" custScaleY="115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4DD4E-ABFC-4F9B-9689-A07DC60330C0}" type="pres">
      <dgm:prSet presAssocID="{1E14F0E1-EED9-4229-8711-EFEA80E807D0}" presName="Name9" presStyleLbl="parChTrans1D2" presStyleIdx="1" presStyleCnt="4"/>
      <dgm:spPr/>
      <dgm:t>
        <a:bodyPr/>
        <a:lstStyle/>
        <a:p>
          <a:endParaRPr lang="en-US"/>
        </a:p>
      </dgm:t>
    </dgm:pt>
    <dgm:pt modelId="{E5ED0BEC-4FAB-4305-A6B0-86C289891E70}" type="pres">
      <dgm:prSet presAssocID="{1E14F0E1-EED9-4229-8711-EFEA80E807D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045B580-F4D1-4DE6-A46C-E9E8B97EBB12}" type="pres">
      <dgm:prSet presAssocID="{72E811C0-3A8D-4F39-B0A3-C962923424A2}" presName="node" presStyleLbl="node1" presStyleIdx="1" presStyleCnt="4" custScaleX="135196" custScaleY="137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0167F-90EB-47CE-9003-34FAEFBD4571}" type="pres">
      <dgm:prSet presAssocID="{AC8EFBD7-9550-4FC9-AA43-6569993F5319}" presName="Name9" presStyleLbl="parChTrans1D2" presStyleIdx="2" presStyleCnt="4"/>
      <dgm:spPr/>
      <dgm:t>
        <a:bodyPr/>
        <a:lstStyle/>
        <a:p>
          <a:endParaRPr lang="en-US"/>
        </a:p>
      </dgm:t>
    </dgm:pt>
    <dgm:pt modelId="{62798F99-671B-4526-954C-EE6D80961AE2}" type="pres">
      <dgm:prSet presAssocID="{AC8EFBD7-9550-4FC9-AA43-6569993F531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F2C551D-97F4-45D9-B7CE-D18BD5390054}" type="pres">
      <dgm:prSet presAssocID="{74A5AFCB-D106-48EA-916F-CEEBE8690F17}" presName="node" presStyleLbl="node1" presStyleIdx="2" presStyleCnt="4" custScaleX="232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213B3-E8D6-4B11-8AEA-B4E46C41061B}" type="pres">
      <dgm:prSet presAssocID="{8499D990-20F5-46F8-AFBE-382D17F96892}" presName="Name9" presStyleLbl="parChTrans1D2" presStyleIdx="3" presStyleCnt="4"/>
      <dgm:spPr/>
      <dgm:t>
        <a:bodyPr/>
        <a:lstStyle/>
        <a:p>
          <a:endParaRPr lang="en-US"/>
        </a:p>
      </dgm:t>
    </dgm:pt>
    <dgm:pt modelId="{58E0184F-E1BA-4E78-AB75-7E9F1CD7FFEE}" type="pres">
      <dgm:prSet presAssocID="{8499D990-20F5-46F8-AFBE-382D17F9689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53FB991-AE9C-4697-A4FC-4A3E0ECAD30C}" type="pres">
      <dgm:prSet presAssocID="{C82A6279-5964-46C5-8801-B497AC6C28AF}" presName="node" presStyleLbl="node1" presStyleIdx="3" presStyleCnt="4" custScaleX="159841" custScaleY="140379" custRadScaleRad="107088" custRadScaleInc="-19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97BFD1-D7CB-4A73-9D60-CB88534BB294}" type="presOf" srcId="{356CD105-C4A6-41EF-A626-466DBBE9BA5F}" destId="{3B5D179A-7DDF-4607-9299-8F74829D7B33}" srcOrd="0" destOrd="0" presId="urn:microsoft.com/office/officeart/2005/8/layout/radial1"/>
    <dgm:cxn modelId="{DB75AC01-4860-4544-B137-13D9E6FB653A}" type="presOf" srcId="{27982061-E982-4AA6-812A-487568BF93AC}" destId="{426F3C11-1A6A-4F3D-9B59-CCFD062A727A}" srcOrd="0" destOrd="0" presId="urn:microsoft.com/office/officeart/2005/8/layout/radial1"/>
    <dgm:cxn modelId="{0DD78DB4-EF02-440E-9CCB-23FB6664B9F4}" type="presOf" srcId="{72E811C0-3A8D-4F39-B0A3-C962923424A2}" destId="{6045B580-F4D1-4DE6-A46C-E9E8B97EBB12}" srcOrd="0" destOrd="0" presId="urn:microsoft.com/office/officeart/2005/8/layout/radial1"/>
    <dgm:cxn modelId="{82070C39-01B9-46A4-9249-726295DF3F4F}" srcId="{443353B7-F54B-47B3-B2DB-B285E0915106}" destId="{C82A6279-5964-46C5-8801-B497AC6C28AF}" srcOrd="3" destOrd="0" parTransId="{8499D990-20F5-46F8-AFBE-382D17F96892}" sibTransId="{FED1CB55-7768-4615-9BF5-CB9C64C3540A}"/>
    <dgm:cxn modelId="{D1F35846-5740-4197-ABC1-7483060576E7}" type="presOf" srcId="{356CD105-C4A6-41EF-A626-466DBBE9BA5F}" destId="{EA9E6637-B347-4C1A-8525-987D5843F170}" srcOrd="1" destOrd="0" presId="urn:microsoft.com/office/officeart/2005/8/layout/radial1"/>
    <dgm:cxn modelId="{66D35BD4-8984-4027-BE2F-6090204CF610}" srcId="{443353B7-F54B-47B3-B2DB-B285E0915106}" destId="{72E811C0-3A8D-4F39-B0A3-C962923424A2}" srcOrd="1" destOrd="0" parTransId="{1E14F0E1-EED9-4229-8711-EFEA80E807D0}" sibTransId="{A9AD3068-641D-4064-82F4-EBD2579D5567}"/>
    <dgm:cxn modelId="{A9005E36-F000-4EA1-A73C-C81ECE1D0068}" type="presOf" srcId="{C82A6279-5964-46C5-8801-B497AC6C28AF}" destId="{453FB991-AE9C-4697-A4FC-4A3E0ECAD30C}" srcOrd="0" destOrd="0" presId="urn:microsoft.com/office/officeart/2005/8/layout/radial1"/>
    <dgm:cxn modelId="{B5520371-1DB1-43DC-9335-F67C5B881513}" type="presOf" srcId="{443353B7-F54B-47B3-B2DB-B285E0915106}" destId="{92FAD63E-81F3-419D-8970-1EFBA3CE3332}" srcOrd="0" destOrd="0" presId="urn:microsoft.com/office/officeart/2005/8/layout/radial1"/>
    <dgm:cxn modelId="{2AC90E0B-53AF-40CC-B574-58DB80C1B5CB}" type="presOf" srcId="{4D51E1BC-6EED-4C3B-AE10-3FFFA7B00AEA}" destId="{7FE998F8-164A-4DE8-A7A9-1D1B74854D3C}" srcOrd="0" destOrd="0" presId="urn:microsoft.com/office/officeart/2005/8/layout/radial1"/>
    <dgm:cxn modelId="{FE7FFB71-AB53-4866-919E-5C10599A0C23}" type="presOf" srcId="{74A5AFCB-D106-48EA-916F-CEEBE8690F17}" destId="{0F2C551D-97F4-45D9-B7CE-D18BD5390054}" srcOrd="0" destOrd="0" presId="urn:microsoft.com/office/officeart/2005/8/layout/radial1"/>
    <dgm:cxn modelId="{4BAEB31F-EBA5-4C3C-BA65-4214CD232DBD}" type="presOf" srcId="{8499D990-20F5-46F8-AFBE-382D17F96892}" destId="{4EA213B3-E8D6-4B11-8AEA-B4E46C41061B}" srcOrd="0" destOrd="0" presId="urn:microsoft.com/office/officeart/2005/8/layout/radial1"/>
    <dgm:cxn modelId="{6AF53BB9-CEDE-450D-9A62-F45DA76A13A8}" srcId="{443353B7-F54B-47B3-B2DB-B285E0915106}" destId="{74A5AFCB-D106-48EA-916F-CEEBE8690F17}" srcOrd="2" destOrd="0" parTransId="{AC8EFBD7-9550-4FC9-AA43-6569993F5319}" sibTransId="{C0DC6943-65EF-430E-96A4-1BFFF62E1F1E}"/>
    <dgm:cxn modelId="{23825C66-22AE-4C68-B6EE-E69A6C374FCD}" type="presOf" srcId="{AC8EFBD7-9550-4FC9-AA43-6569993F5319}" destId="{4D50167F-90EB-47CE-9003-34FAEFBD4571}" srcOrd="0" destOrd="0" presId="urn:microsoft.com/office/officeart/2005/8/layout/radial1"/>
    <dgm:cxn modelId="{C80C360E-B6E4-4049-905E-7FD7AE24B6D5}" srcId="{443353B7-F54B-47B3-B2DB-B285E0915106}" destId="{4D51E1BC-6EED-4C3B-AE10-3FFFA7B00AEA}" srcOrd="0" destOrd="0" parTransId="{356CD105-C4A6-41EF-A626-466DBBE9BA5F}" sibTransId="{DFC0A409-2BB6-4E32-95FE-EDA12D815D31}"/>
    <dgm:cxn modelId="{6039E47D-726A-447D-9444-251BE5683ACD}" srcId="{27982061-E982-4AA6-812A-487568BF93AC}" destId="{443353B7-F54B-47B3-B2DB-B285E0915106}" srcOrd="0" destOrd="0" parTransId="{DEC52DA6-7F7D-4B07-8A48-C1745A80FE50}" sibTransId="{3873232E-0E22-4171-BE79-A4F204903565}"/>
    <dgm:cxn modelId="{F8B54F4B-CD21-4190-A8D8-E3B5EB79F9CD}" type="presOf" srcId="{1E14F0E1-EED9-4229-8711-EFEA80E807D0}" destId="{E5ED0BEC-4FAB-4305-A6B0-86C289891E70}" srcOrd="1" destOrd="0" presId="urn:microsoft.com/office/officeart/2005/8/layout/radial1"/>
    <dgm:cxn modelId="{7EB0BCF2-E4B1-4E05-BD5C-EC4B1896833F}" type="presOf" srcId="{1E14F0E1-EED9-4229-8711-EFEA80E807D0}" destId="{C804DD4E-ABFC-4F9B-9689-A07DC60330C0}" srcOrd="0" destOrd="0" presId="urn:microsoft.com/office/officeart/2005/8/layout/radial1"/>
    <dgm:cxn modelId="{41AEF284-339F-4FC8-B858-AAE381E1262F}" type="presOf" srcId="{8499D990-20F5-46F8-AFBE-382D17F96892}" destId="{58E0184F-E1BA-4E78-AB75-7E9F1CD7FFEE}" srcOrd="1" destOrd="0" presId="urn:microsoft.com/office/officeart/2005/8/layout/radial1"/>
    <dgm:cxn modelId="{AD1D90B3-167A-41F4-A798-4A2BE9AA6C33}" type="presOf" srcId="{AC8EFBD7-9550-4FC9-AA43-6569993F5319}" destId="{62798F99-671B-4526-954C-EE6D80961AE2}" srcOrd="1" destOrd="0" presId="urn:microsoft.com/office/officeart/2005/8/layout/radial1"/>
    <dgm:cxn modelId="{AD8B7A58-15C6-4E1F-902B-A69C986E5AE6}" type="presParOf" srcId="{426F3C11-1A6A-4F3D-9B59-CCFD062A727A}" destId="{92FAD63E-81F3-419D-8970-1EFBA3CE3332}" srcOrd="0" destOrd="0" presId="urn:microsoft.com/office/officeart/2005/8/layout/radial1"/>
    <dgm:cxn modelId="{04C6515C-ABCD-4502-9978-EA88E9B56C41}" type="presParOf" srcId="{426F3C11-1A6A-4F3D-9B59-CCFD062A727A}" destId="{3B5D179A-7DDF-4607-9299-8F74829D7B33}" srcOrd="1" destOrd="0" presId="urn:microsoft.com/office/officeart/2005/8/layout/radial1"/>
    <dgm:cxn modelId="{AF94595B-14C4-485C-BBAF-654CC3B088CE}" type="presParOf" srcId="{3B5D179A-7DDF-4607-9299-8F74829D7B33}" destId="{EA9E6637-B347-4C1A-8525-987D5843F170}" srcOrd="0" destOrd="0" presId="urn:microsoft.com/office/officeart/2005/8/layout/radial1"/>
    <dgm:cxn modelId="{727987A5-EA66-4862-9619-36551B5405BF}" type="presParOf" srcId="{426F3C11-1A6A-4F3D-9B59-CCFD062A727A}" destId="{7FE998F8-164A-4DE8-A7A9-1D1B74854D3C}" srcOrd="2" destOrd="0" presId="urn:microsoft.com/office/officeart/2005/8/layout/radial1"/>
    <dgm:cxn modelId="{9D0CCF2B-EE44-4FAA-AF91-D41C75B1984D}" type="presParOf" srcId="{426F3C11-1A6A-4F3D-9B59-CCFD062A727A}" destId="{C804DD4E-ABFC-4F9B-9689-A07DC60330C0}" srcOrd="3" destOrd="0" presId="urn:microsoft.com/office/officeart/2005/8/layout/radial1"/>
    <dgm:cxn modelId="{5DAA51AB-ECFC-437F-AC7D-CFEAEE59EF1A}" type="presParOf" srcId="{C804DD4E-ABFC-4F9B-9689-A07DC60330C0}" destId="{E5ED0BEC-4FAB-4305-A6B0-86C289891E70}" srcOrd="0" destOrd="0" presId="urn:microsoft.com/office/officeart/2005/8/layout/radial1"/>
    <dgm:cxn modelId="{A66C98C4-902A-4A20-A1CF-F62B65E67495}" type="presParOf" srcId="{426F3C11-1A6A-4F3D-9B59-CCFD062A727A}" destId="{6045B580-F4D1-4DE6-A46C-E9E8B97EBB12}" srcOrd="4" destOrd="0" presId="urn:microsoft.com/office/officeart/2005/8/layout/radial1"/>
    <dgm:cxn modelId="{5DA948AA-0CFE-46D7-A120-8F9F7E623F12}" type="presParOf" srcId="{426F3C11-1A6A-4F3D-9B59-CCFD062A727A}" destId="{4D50167F-90EB-47CE-9003-34FAEFBD4571}" srcOrd="5" destOrd="0" presId="urn:microsoft.com/office/officeart/2005/8/layout/radial1"/>
    <dgm:cxn modelId="{38690575-079F-4977-B03C-2B9ED84F5DFD}" type="presParOf" srcId="{4D50167F-90EB-47CE-9003-34FAEFBD4571}" destId="{62798F99-671B-4526-954C-EE6D80961AE2}" srcOrd="0" destOrd="0" presId="urn:microsoft.com/office/officeart/2005/8/layout/radial1"/>
    <dgm:cxn modelId="{6FF87447-61D5-4FF3-89F4-FBFAFE2CB3C8}" type="presParOf" srcId="{426F3C11-1A6A-4F3D-9B59-CCFD062A727A}" destId="{0F2C551D-97F4-45D9-B7CE-D18BD5390054}" srcOrd="6" destOrd="0" presId="urn:microsoft.com/office/officeart/2005/8/layout/radial1"/>
    <dgm:cxn modelId="{55E29CF3-4D21-4F3B-BCD5-99493A6EA150}" type="presParOf" srcId="{426F3C11-1A6A-4F3D-9B59-CCFD062A727A}" destId="{4EA213B3-E8D6-4B11-8AEA-B4E46C41061B}" srcOrd="7" destOrd="0" presId="urn:microsoft.com/office/officeart/2005/8/layout/radial1"/>
    <dgm:cxn modelId="{7EF102CF-8960-4ED0-8661-9B06A348314D}" type="presParOf" srcId="{4EA213B3-E8D6-4B11-8AEA-B4E46C41061B}" destId="{58E0184F-E1BA-4E78-AB75-7E9F1CD7FFEE}" srcOrd="0" destOrd="0" presId="urn:microsoft.com/office/officeart/2005/8/layout/radial1"/>
    <dgm:cxn modelId="{341E10AC-BD34-4F99-B84B-CF16C4E4B543}" type="presParOf" srcId="{426F3C11-1A6A-4F3D-9B59-CCFD062A727A}" destId="{453FB991-AE9C-4697-A4FC-4A3E0ECAD30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FF7E7-6D80-4C73-A301-813E7A128DB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108AE-2097-4E8C-AD22-A915B82E126A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সর্বোচ্চ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ক্ষমতাপ্রাপ্ত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প্রতিষ্ঠান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07ADD43-AAC1-43F4-B570-74741D819D35}" type="parTrans" cxnId="{B0FCC230-7780-48B4-88C0-F183B8E6634B}">
      <dgm:prSet/>
      <dgm:spPr/>
      <dgm:t>
        <a:bodyPr/>
        <a:lstStyle/>
        <a:p>
          <a:endParaRPr lang="en-US"/>
        </a:p>
      </dgm:t>
    </dgm:pt>
    <dgm:pt modelId="{1B48C152-BE5C-490A-8A3A-A4742AA402C9}" type="sibTrans" cxnId="{B0FCC230-7780-48B4-88C0-F183B8E6634B}">
      <dgm:prSet/>
      <dgm:spPr/>
      <dgm:t>
        <a:bodyPr/>
        <a:lstStyle/>
        <a:p>
          <a:endParaRPr lang="en-US"/>
        </a:p>
      </dgm:t>
    </dgm:pt>
    <dgm:pt modelId="{B7CBF7CD-FB64-463C-B8FC-4B66BAEC5AB8}">
      <dgm:prSet phldrT="[Text]"/>
      <dgm:spPr>
        <a:solidFill>
          <a:srgbClr val="000066"/>
        </a:solidFill>
      </dgm:spPr>
      <dgm:t>
        <a:bodyPr/>
        <a:lstStyle/>
        <a:p>
          <a:r>
            <a:rPr lang="bn-BD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জাতীয় আয়-ব্যয় সংরক্ষণ</a:t>
          </a:r>
          <a:r>
            <a:rPr lang="en-US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কারী</a:t>
          </a:r>
          <a:endParaRPr lang="en-US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9F2E66DC-2C36-4A17-BCC6-75D8D99D8313}" type="parTrans" cxnId="{028779F4-2F9F-4FAF-BEF2-D3944F2ED7A7}">
      <dgm:prSet/>
      <dgm:spPr/>
      <dgm:t>
        <a:bodyPr/>
        <a:lstStyle/>
        <a:p>
          <a:endParaRPr lang="en-US"/>
        </a:p>
      </dgm:t>
    </dgm:pt>
    <dgm:pt modelId="{A792F1BD-E905-4C8E-B2FC-6630DBBE2C66}" type="sibTrans" cxnId="{028779F4-2F9F-4FAF-BEF2-D3944F2ED7A7}">
      <dgm:prSet/>
      <dgm:spPr/>
      <dgm:t>
        <a:bodyPr/>
        <a:lstStyle/>
        <a:p>
          <a:endParaRPr lang="en-US"/>
        </a:p>
      </dgm:t>
    </dgm:pt>
    <dgm:pt modelId="{9B56B49F-02F2-4FE1-BAC4-5DE92113095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নিয়ন্ত্রণকারী প্রতিষ্ঠান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2F0E237-7CEF-44DD-9B23-48EE8BED7AF4}" type="parTrans" cxnId="{16DFDB62-95ED-41A0-91A2-FF2A89E7D904}">
      <dgm:prSet/>
      <dgm:spPr/>
      <dgm:t>
        <a:bodyPr/>
        <a:lstStyle/>
        <a:p>
          <a:endParaRPr lang="en-US"/>
        </a:p>
      </dgm:t>
    </dgm:pt>
    <dgm:pt modelId="{3F93E1CB-8238-4856-A063-1619CC8CC610}" type="sibTrans" cxnId="{16DFDB62-95ED-41A0-91A2-FF2A89E7D904}">
      <dgm:prSet/>
      <dgm:spPr/>
      <dgm:t>
        <a:bodyPr/>
        <a:lstStyle/>
        <a:p>
          <a:endParaRPr lang="en-US"/>
        </a:p>
      </dgm:t>
    </dgm:pt>
    <dgm:pt modelId="{91D5A335-C691-4CE7-A44F-857F250DF728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অন্যান্য ব্যাংকের ব্যাংক</a:t>
          </a:r>
          <a:endParaRPr lang="en-US" dirty="0">
            <a:solidFill>
              <a:srgbClr val="00FF00"/>
            </a:solidFill>
            <a:latin typeface="NikoshBAN" pitchFamily="2" charset="0"/>
            <a:cs typeface="NikoshBAN" pitchFamily="2" charset="0"/>
          </a:endParaRPr>
        </a:p>
      </dgm:t>
    </dgm:pt>
    <dgm:pt modelId="{BA27FB79-68C1-4963-A245-D68111CF6EFB}" type="parTrans" cxnId="{E5F849E5-8F35-424B-9C6A-B8C04537E5F4}">
      <dgm:prSet/>
      <dgm:spPr/>
      <dgm:t>
        <a:bodyPr/>
        <a:lstStyle/>
        <a:p>
          <a:endParaRPr lang="en-US"/>
        </a:p>
      </dgm:t>
    </dgm:pt>
    <dgm:pt modelId="{C0E62FFC-2255-402C-AB7A-3A2A5B302BE3}" type="sibTrans" cxnId="{E5F849E5-8F35-424B-9C6A-B8C04537E5F4}">
      <dgm:prSet/>
      <dgm:spPr/>
      <dgm:t>
        <a:bodyPr/>
        <a:lstStyle/>
        <a:p>
          <a:endParaRPr lang="en-US"/>
        </a:p>
      </dgm:t>
    </dgm:pt>
    <dgm:pt modelId="{AF083DAD-DB45-4D06-84E3-F59F2CF7A0C2}">
      <dgm:prSet phldrT="[Text]"/>
      <dgm:spPr>
        <a:solidFill>
          <a:srgbClr val="FF330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 ব্যাংক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A0C65B4-678F-4EFD-95FD-35A5A2FF1E2A}" type="parTrans" cxnId="{5B8012B0-766D-406B-80BF-1819C4C2F367}">
      <dgm:prSet/>
      <dgm:spPr/>
      <dgm:t>
        <a:bodyPr/>
        <a:lstStyle/>
        <a:p>
          <a:endParaRPr lang="en-US"/>
        </a:p>
      </dgm:t>
    </dgm:pt>
    <dgm:pt modelId="{26DFDE01-8D7E-48EB-8B4C-F863B448CFBE}" type="sibTrans" cxnId="{5B8012B0-766D-406B-80BF-1819C4C2F367}">
      <dgm:prSet/>
      <dgm:spPr/>
      <dgm:t>
        <a:bodyPr/>
        <a:lstStyle/>
        <a:p>
          <a:endParaRPr lang="en-US"/>
        </a:p>
      </dgm:t>
    </dgm:pt>
    <dgm:pt modelId="{3710C3FE-9650-4768-A08D-AF153605DDA6}">
      <dgm:prSet phldrT="[Text]"/>
      <dgm:spPr>
        <a:solidFill>
          <a:schemeClr val="tx1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আর্থিক ব্যবস্থা নিয়ন্ত্রণ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1B24EFB-2F12-4EFB-A51C-9AE8474F32A4}" type="sibTrans" cxnId="{6C49C4A0-8B21-400F-8087-921A9FBA68F4}">
      <dgm:prSet/>
      <dgm:spPr/>
      <dgm:t>
        <a:bodyPr/>
        <a:lstStyle/>
        <a:p>
          <a:endParaRPr lang="en-US"/>
        </a:p>
      </dgm:t>
    </dgm:pt>
    <dgm:pt modelId="{441969CD-B388-4B8A-9162-0840550C2771}" type="parTrans" cxnId="{6C49C4A0-8B21-400F-8087-921A9FBA68F4}">
      <dgm:prSet/>
      <dgm:spPr/>
      <dgm:t>
        <a:bodyPr/>
        <a:lstStyle/>
        <a:p>
          <a:endParaRPr lang="en-US"/>
        </a:p>
      </dgm:t>
    </dgm:pt>
    <dgm:pt modelId="{83C07D88-742D-4A73-A796-6E6D70DB319D}">
      <dgm:prSet phldrT="[Text]"/>
      <dgm:spPr>
        <a:solidFill>
          <a:srgbClr val="FF3399"/>
        </a:solidFill>
      </dgm:spPr>
      <dgm:t>
        <a:bodyPr/>
        <a:lstStyle/>
        <a:p>
          <a:r>
            <a:rPr lang="en-US" dirty="0" err="1" smtClean="0">
              <a:solidFill>
                <a:srgbClr val="000066"/>
              </a:solidFill>
              <a:latin typeface="NikoshBAN" pitchFamily="2" charset="0"/>
              <a:cs typeface="NikoshBAN" pitchFamily="2" charset="0"/>
            </a:rPr>
            <a:t>জাতীয়</a:t>
          </a:r>
          <a:r>
            <a:rPr lang="en-US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0066"/>
              </a:solidFill>
              <a:latin typeface="NikoshBAN" pitchFamily="2" charset="0"/>
              <a:cs typeface="NikoshBAN" pitchFamily="2" charset="0"/>
            </a:rPr>
            <a:t>প্রতিষ্ঠান</a:t>
          </a:r>
          <a:endParaRPr lang="en-US" dirty="0">
            <a:solidFill>
              <a:srgbClr val="000066"/>
            </a:solidFill>
            <a:latin typeface="NikoshBAN" pitchFamily="2" charset="0"/>
            <a:cs typeface="NikoshBAN" pitchFamily="2" charset="0"/>
          </a:endParaRPr>
        </a:p>
      </dgm:t>
    </dgm:pt>
    <dgm:pt modelId="{1C0BE6CF-312A-445F-A4EE-811399AD2A56}" type="sibTrans" cxnId="{6813AF89-1F2B-426A-8D3E-79F225B824E2}">
      <dgm:prSet/>
      <dgm:spPr/>
      <dgm:t>
        <a:bodyPr/>
        <a:lstStyle/>
        <a:p>
          <a:endParaRPr lang="en-US"/>
        </a:p>
      </dgm:t>
    </dgm:pt>
    <dgm:pt modelId="{2E3781A3-C1EC-4AA8-8757-8FC07064CC2A}" type="parTrans" cxnId="{6813AF89-1F2B-426A-8D3E-79F225B824E2}">
      <dgm:prSet/>
      <dgm:spPr/>
      <dgm:t>
        <a:bodyPr/>
        <a:lstStyle/>
        <a:p>
          <a:endParaRPr lang="en-US"/>
        </a:p>
      </dgm:t>
    </dgm:pt>
    <dgm:pt modelId="{BC8870BA-F340-4369-B7F8-CD564A99E90D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5B84B673-7658-4533-8A4D-E227428B3003}" type="sibTrans" cxnId="{7E395517-BCD3-45C0-80DB-B98D3FDEC507}">
      <dgm:prSet/>
      <dgm:spPr/>
      <dgm:t>
        <a:bodyPr/>
        <a:lstStyle/>
        <a:p>
          <a:endParaRPr lang="en-US"/>
        </a:p>
      </dgm:t>
    </dgm:pt>
    <dgm:pt modelId="{741D7204-7996-4669-A679-17EE0A02DD50}" type="parTrans" cxnId="{7E395517-BCD3-45C0-80DB-B98D3FDEC507}">
      <dgm:prSet/>
      <dgm:spPr/>
      <dgm:t>
        <a:bodyPr/>
        <a:lstStyle/>
        <a:p>
          <a:endParaRPr lang="en-US"/>
        </a:p>
      </dgm:t>
    </dgm:pt>
    <dgm:pt modelId="{2083FB69-25DE-4C66-9811-0120DD32E54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r>
            <a:rPr lang="bn-BD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 ব্যাংক</a:t>
          </a:r>
          <a:endParaRPr lang="en-US" dirty="0">
            <a:solidFill>
              <a:srgbClr val="00FF00"/>
            </a:solidFill>
            <a:latin typeface="NikoshBAN" pitchFamily="2" charset="0"/>
            <a:cs typeface="NikoshBAN" pitchFamily="2" charset="0"/>
          </a:endParaRPr>
        </a:p>
      </dgm:t>
    </dgm:pt>
    <dgm:pt modelId="{4CF64B5C-357E-46B5-9AE5-985663CBEEC0}" type="parTrans" cxnId="{5458FD52-AA30-484E-BDE9-BF389BA3DEA1}">
      <dgm:prSet/>
      <dgm:spPr/>
      <dgm:t>
        <a:bodyPr/>
        <a:lstStyle/>
        <a:p>
          <a:endParaRPr lang="en-US"/>
        </a:p>
      </dgm:t>
    </dgm:pt>
    <dgm:pt modelId="{AFC1EDF7-90C5-4817-A2AA-C1A413104509}" type="sibTrans" cxnId="{5458FD52-AA30-484E-BDE9-BF389BA3DEA1}">
      <dgm:prSet/>
      <dgm:spPr/>
      <dgm:t>
        <a:bodyPr/>
        <a:lstStyle/>
        <a:p>
          <a:endParaRPr lang="en-US"/>
        </a:p>
      </dgm:t>
    </dgm:pt>
    <dgm:pt modelId="{ED3F1CE6-B153-4497-913D-12C3AF16A46E}" type="pres">
      <dgm:prSet presAssocID="{01FFF7E7-6D80-4C73-A301-813E7A128DB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BD42DA7-AE2E-4C6E-B3C8-48E9CECB7155}" type="pres">
      <dgm:prSet presAssocID="{C97108AE-2097-4E8C-AD22-A915B82E126A}" presName="compNode" presStyleCnt="0"/>
      <dgm:spPr/>
    </dgm:pt>
    <dgm:pt modelId="{A869CA08-4F36-4EB3-9AA7-4271E3A2692A}" type="pres">
      <dgm:prSet presAssocID="{C97108AE-2097-4E8C-AD22-A915B82E126A}" presName="dummyConnPt" presStyleCnt="0"/>
      <dgm:spPr/>
    </dgm:pt>
    <dgm:pt modelId="{C1630AEB-2A27-4B07-9613-EA07D9B64DBE}" type="pres">
      <dgm:prSet presAssocID="{C97108AE-2097-4E8C-AD22-A915B82E126A}" presName="node" presStyleLbl="node1" presStyleIdx="0" presStyleCnt="9" custLinFactNeighborX="6078" custLinFactNeighborY="-36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6C993-F95C-467B-B81C-19F99E7BA4A0}" type="pres">
      <dgm:prSet presAssocID="{1B48C152-BE5C-490A-8A3A-A4742AA402C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E6AAE9C-F291-4A98-A87E-E39DD9FB1940}" type="pres">
      <dgm:prSet presAssocID="{83C07D88-742D-4A73-A796-6E6D70DB319D}" presName="compNode" presStyleCnt="0"/>
      <dgm:spPr/>
    </dgm:pt>
    <dgm:pt modelId="{E2BC9024-4ED8-4B6D-9E3E-7C6129DBC4B7}" type="pres">
      <dgm:prSet presAssocID="{83C07D88-742D-4A73-A796-6E6D70DB319D}" presName="dummyConnPt" presStyleCnt="0"/>
      <dgm:spPr/>
    </dgm:pt>
    <dgm:pt modelId="{1E19D719-3352-4824-B301-D4A1F002D024}" type="pres">
      <dgm:prSet presAssocID="{83C07D88-742D-4A73-A796-6E6D70DB319D}" presName="node" presStyleLbl="node1" presStyleIdx="1" presStyleCnt="9" custLinFactNeighborX="-184" custLinFactNeighborY="-15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F4FB7-0162-4209-8918-C34EEA51E0C9}" type="pres">
      <dgm:prSet presAssocID="{1C0BE6CF-312A-445F-A4EE-811399AD2A56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14940058-D7A6-46EF-A28D-A1589CE2D303}" type="pres">
      <dgm:prSet presAssocID="{B7CBF7CD-FB64-463C-B8FC-4B66BAEC5AB8}" presName="compNode" presStyleCnt="0"/>
      <dgm:spPr/>
    </dgm:pt>
    <dgm:pt modelId="{DE3BF389-5F9F-48BC-BD17-857A3C9BDED8}" type="pres">
      <dgm:prSet presAssocID="{B7CBF7CD-FB64-463C-B8FC-4B66BAEC5AB8}" presName="dummyConnPt" presStyleCnt="0"/>
      <dgm:spPr/>
    </dgm:pt>
    <dgm:pt modelId="{12271A2F-A87F-4916-B002-67C55EF78F56}" type="pres">
      <dgm:prSet presAssocID="{B7CBF7CD-FB64-463C-B8FC-4B66BAEC5AB8}" presName="node" presStyleLbl="node1" presStyleIdx="2" presStyleCnt="9" custLinFactNeighborX="-184" custLinFactNeighborY="31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9A377-8308-4334-8200-E4CC3A21AA78}" type="pres">
      <dgm:prSet presAssocID="{A792F1BD-E905-4C8E-B2FC-6630DBBE2C66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7C32C286-74FD-45FE-8A1F-E69231E7EC41}" type="pres">
      <dgm:prSet presAssocID="{3710C3FE-9650-4768-A08D-AF153605DDA6}" presName="compNode" presStyleCnt="0"/>
      <dgm:spPr/>
    </dgm:pt>
    <dgm:pt modelId="{7C68708B-00FB-4E65-BB0E-F796AE3D3F53}" type="pres">
      <dgm:prSet presAssocID="{3710C3FE-9650-4768-A08D-AF153605DDA6}" presName="dummyConnPt" presStyleCnt="0"/>
      <dgm:spPr/>
    </dgm:pt>
    <dgm:pt modelId="{8ECF4D59-9638-4A8D-8255-E6D8303512FE}" type="pres">
      <dgm:prSet presAssocID="{3710C3FE-9650-4768-A08D-AF153605DDA6}" presName="node" presStyleLbl="node1" presStyleIdx="3" presStyleCnt="9" custLinFactNeighborX="-1667" custLinFactNeighborY="3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1591A-5378-4229-92C6-EC706437B5FE}" type="pres">
      <dgm:prSet presAssocID="{91B24EFB-2F12-4EFB-A51C-9AE8474F32A4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0A524E67-2742-4D11-8230-20B4347AB6CA}" type="pres">
      <dgm:prSet presAssocID="{9B56B49F-02F2-4FE1-BAC4-5DE921130955}" presName="compNode" presStyleCnt="0"/>
      <dgm:spPr/>
    </dgm:pt>
    <dgm:pt modelId="{8E166A64-9069-4875-8AE3-5EB9CB0ED9A1}" type="pres">
      <dgm:prSet presAssocID="{9B56B49F-02F2-4FE1-BAC4-5DE921130955}" presName="dummyConnPt" presStyleCnt="0"/>
      <dgm:spPr/>
    </dgm:pt>
    <dgm:pt modelId="{690FED6E-3663-4DF2-BB98-0627BE0099E6}" type="pres">
      <dgm:prSet presAssocID="{9B56B49F-02F2-4FE1-BAC4-5DE921130955}" presName="node" presStyleLbl="node1" presStyleIdx="4" presStyleCnt="9" custLinFactX="26718" custLinFactY="5698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4B36A-E4E7-40E8-8527-F5E50EE71598}" type="pres">
      <dgm:prSet presAssocID="{3F93E1CB-8238-4856-A063-1619CC8CC610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F5273585-80F4-4314-AD58-A5E1ED455E4B}" type="pres">
      <dgm:prSet presAssocID="{91D5A335-C691-4CE7-A44F-857F250DF728}" presName="compNode" presStyleCnt="0"/>
      <dgm:spPr/>
    </dgm:pt>
    <dgm:pt modelId="{4768D7BF-25CA-41DA-8734-3E0347DA9D3E}" type="pres">
      <dgm:prSet presAssocID="{91D5A335-C691-4CE7-A44F-857F250DF728}" presName="dummyConnPt" presStyleCnt="0"/>
      <dgm:spPr/>
    </dgm:pt>
    <dgm:pt modelId="{EC4E66EF-D1AE-42D8-A15A-A49926900AEF}" type="pres">
      <dgm:prSet presAssocID="{91D5A335-C691-4CE7-A44F-857F250DF728}" presName="node" presStyleLbl="node1" presStyleIdx="5" presStyleCnt="9" custScaleY="99810" custLinFactNeighborX="4595" custLinFactNeighborY="-36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939A7-466C-4AF8-A269-FE1541757357}" type="pres">
      <dgm:prSet presAssocID="{C0E62FFC-2255-402C-AB7A-3A2A5B302BE3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D1F003B1-E3F4-4342-B976-AEF33C916FD1}" type="pres">
      <dgm:prSet presAssocID="{BC8870BA-F340-4369-B7F8-CD564A99E90D}" presName="compNode" presStyleCnt="0"/>
      <dgm:spPr/>
    </dgm:pt>
    <dgm:pt modelId="{855E0542-5D3B-41DC-9D5D-7A35CF7353DA}" type="pres">
      <dgm:prSet presAssocID="{BC8870BA-F340-4369-B7F8-CD564A99E90D}" presName="dummyConnPt" presStyleCnt="0"/>
      <dgm:spPr/>
    </dgm:pt>
    <dgm:pt modelId="{BBA0C841-ED57-4985-8F71-FE2C69DA8722}" type="pres">
      <dgm:prSet presAssocID="{BC8870BA-F340-4369-B7F8-CD564A99E90D}" presName="node" presStyleLbl="node1" presStyleIdx="6" presStyleCnt="9" custLinFactNeighborX="3112" custLinFactNeighborY="-53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11BF1-07E8-4DA3-9D1D-5EBB3D41088F}" type="pres">
      <dgm:prSet presAssocID="{5B84B673-7658-4533-8A4D-E227428B300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7C0B829B-2243-4C59-89B2-7F9FF8014407}" type="pres">
      <dgm:prSet presAssocID="{AF083DAD-DB45-4D06-84E3-F59F2CF7A0C2}" presName="compNode" presStyleCnt="0"/>
      <dgm:spPr/>
    </dgm:pt>
    <dgm:pt modelId="{2A2C9687-AB8B-468E-9941-6AB1EF9B777E}" type="pres">
      <dgm:prSet presAssocID="{AF083DAD-DB45-4D06-84E3-F59F2CF7A0C2}" presName="dummyConnPt" presStyleCnt="0"/>
      <dgm:spPr/>
    </dgm:pt>
    <dgm:pt modelId="{098C8F71-8964-4205-97F8-ECCCE16D35C6}" type="pres">
      <dgm:prSet presAssocID="{AF083DAD-DB45-4D06-84E3-F59F2CF7A0C2}" presName="node" presStyleLbl="node1" presStyleIdx="7" presStyleCnt="9" custLinFactNeighborX="-19" custLinFactNeighborY="-10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E1E1E-5C95-4143-93F6-A5F81E6A2D02}" type="pres">
      <dgm:prSet presAssocID="{26DFDE01-8D7E-48EB-8B4C-F863B448CFBE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60ED939C-27E6-4FC1-B56D-93FB57ECBDD5}" type="pres">
      <dgm:prSet presAssocID="{2083FB69-25DE-4C66-9811-0120DD32E540}" presName="compNode" presStyleCnt="0"/>
      <dgm:spPr/>
    </dgm:pt>
    <dgm:pt modelId="{8357495E-03EF-4552-B293-EFD5BEDE98E0}" type="pres">
      <dgm:prSet presAssocID="{2083FB69-25DE-4C66-9811-0120DD32E540}" presName="dummyConnPt" presStyleCnt="0"/>
      <dgm:spPr/>
    </dgm:pt>
    <dgm:pt modelId="{6770B2F2-D361-4B26-994B-651715E250B6}" type="pres">
      <dgm:prSet presAssocID="{2083FB69-25DE-4C66-9811-0120DD32E540}" presName="node" presStyleLbl="node1" presStyleIdx="8" presStyleCnt="9" custScaleY="99810" custLinFactX="-28405" custLinFactY="-3259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7BA2EF-EBEA-4D0D-B035-66D115F9C3A4}" type="presOf" srcId="{B7CBF7CD-FB64-463C-B8FC-4B66BAEC5AB8}" destId="{12271A2F-A87F-4916-B002-67C55EF78F56}" srcOrd="0" destOrd="0" presId="urn:microsoft.com/office/officeart/2005/8/layout/bProcess4"/>
    <dgm:cxn modelId="{028779F4-2F9F-4FAF-BEF2-D3944F2ED7A7}" srcId="{01FFF7E7-6D80-4C73-A301-813E7A128DB4}" destId="{B7CBF7CD-FB64-463C-B8FC-4B66BAEC5AB8}" srcOrd="2" destOrd="0" parTransId="{9F2E66DC-2C36-4A17-BCC6-75D8D99D8313}" sibTransId="{A792F1BD-E905-4C8E-B2FC-6630DBBE2C66}"/>
    <dgm:cxn modelId="{5B8012B0-766D-406B-80BF-1819C4C2F367}" srcId="{01FFF7E7-6D80-4C73-A301-813E7A128DB4}" destId="{AF083DAD-DB45-4D06-84E3-F59F2CF7A0C2}" srcOrd="7" destOrd="0" parTransId="{DA0C65B4-678F-4EFD-95FD-35A5A2FF1E2A}" sibTransId="{26DFDE01-8D7E-48EB-8B4C-F863B448CFBE}"/>
    <dgm:cxn modelId="{7E395517-BCD3-45C0-80DB-B98D3FDEC507}" srcId="{01FFF7E7-6D80-4C73-A301-813E7A128DB4}" destId="{BC8870BA-F340-4369-B7F8-CD564A99E90D}" srcOrd="6" destOrd="0" parTransId="{741D7204-7996-4669-A679-17EE0A02DD50}" sibTransId="{5B84B673-7658-4533-8A4D-E227428B3003}"/>
    <dgm:cxn modelId="{E8CBAB6B-877A-4A5F-BE21-FB8231DFA5EE}" type="presOf" srcId="{91B24EFB-2F12-4EFB-A51C-9AE8474F32A4}" destId="{5F61591A-5378-4229-92C6-EC706437B5FE}" srcOrd="0" destOrd="0" presId="urn:microsoft.com/office/officeart/2005/8/layout/bProcess4"/>
    <dgm:cxn modelId="{619E58D4-6D1B-45C4-B1AE-5E6DC656ED52}" type="presOf" srcId="{83C07D88-742D-4A73-A796-6E6D70DB319D}" destId="{1E19D719-3352-4824-B301-D4A1F002D024}" srcOrd="0" destOrd="0" presId="urn:microsoft.com/office/officeart/2005/8/layout/bProcess4"/>
    <dgm:cxn modelId="{6C49C4A0-8B21-400F-8087-921A9FBA68F4}" srcId="{01FFF7E7-6D80-4C73-A301-813E7A128DB4}" destId="{3710C3FE-9650-4768-A08D-AF153605DDA6}" srcOrd="3" destOrd="0" parTransId="{441969CD-B388-4B8A-9162-0840550C2771}" sibTransId="{91B24EFB-2F12-4EFB-A51C-9AE8474F32A4}"/>
    <dgm:cxn modelId="{8B0C125D-DCC6-4A27-BEC6-DB97F0743A5D}" type="presOf" srcId="{C97108AE-2097-4E8C-AD22-A915B82E126A}" destId="{C1630AEB-2A27-4B07-9613-EA07D9B64DBE}" srcOrd="0" destOrd="0" presId="urn:microsoft.com/office/officeart/2005/8/layout/bProcess4"/>
    <dgm:cxn modelId="{3FDDBBE4-A7BD-441A-B79F-C1FA0344560E}" type="presOf" srcId="{26DFDE01-8D7E-48EB-8B4C-F863B448CFBE}" destId="{76CE1E1E-5C95-4143-93F6-A5F81E6A2D02}" srcOrd="0" destOrd="0" presId="urn:microsoft.com/office/officeart/2005/8/layout/bProcess4"/>
    <dgm:cxn modelId="{69500BFF-6418-4772-9DAC-148D4F6B03F1}" type="presOf" srcId="{9B56B49F-02F2-4FE1-BAC4-5DE921130955}" destId="{690FED6E-3663-4DF2-BB98-0627BE0099E6}" srcOrd="0" destOrd="0" presId="urn:microsoft.com/office/officeart/2005/8/layout/bProcess4"/>
    <dgm:cxn modelId="{16DFDB62-95ED-41A0-91A2-FF2A89E7D904}" srcId="{01FFF7E7-6D80-4C73-A301-813E7A128DB4}" destId="{9B56B49F-02F2-4FE1-BAC4-5DE921130955}" srcOrd="4" destOrd="0" parTransId="{62F0E237-7CEF-44DD-9B23-48EE8BED7AF4}" sibTransId="{3F93E1CB-8238-4856-A063-1619CC8CC610}"/>
    <dgm:cxn modelId="{CC684836-A040-4192-AC03-BCD736B28142}" type="presOf" srcId="{01FFF7E7-6D80-4C73-A301-813E7A128DB4}" destId="{ED3F1CE6-B153-4497-913D-12C3AF16A46E}" srcOrd="0" destOrd="0" presId="urn:microsoft.com/office/officeart/2005/8/layout/bProcess4"/>
    <dgm:cxn modelId="{834E9612-0224-4C95-A1C9-917BF2CF9223}" type="presOf" srcId="{3710C3FE-9650-4768-A08D-AF153605DDA6}" destId="{8ECF4D59-9638-4A8D-8255-E6D8303512FE}" srcOrd="0" destOrd="0" presId="urn:microsoft.com/office/officeart/2005/8/layout/bProcess4"/>
    <dgm:cxn modelId="{5EDE3A52-2E45-48E9-B5DE-B17DD96E49D5}" type="presOf" srcId="{1B48C152-BE5C-490A-8A3A-A4742AA402C9}" destId="{C776C993-F95C-467B-B81C-19F99E7BA4A0}" srcOrd="0" destOrd="0" presId="urn:microsoft.com/office/officeart/2005/8/layout/bProcess4"/>
    <dgm:cxn modelId="{0AD827FC-5AFC-4B9F-BDF4-E8691F147D0B}" type="presOf" srcId="{91D5A335-C691-4CE7-A44F-857F250DF728}" destId="{EC4E66EF-D1AE-42D8-A15A-A49926900AEF}" srcOrd="0" destOrd="0" presId="urn:microsoft.com/office/officeart/2005/8/layout/bProcess4"/>
    <dgm:cxn modelId="{B0FCC230-7780-48B4-88C0-F183B8E6634B}" srcId="{01FFF7E7-6D80-4C73-A301-813E7A128DB4}" destId="{C97108AE-2097-4E8C-AD22-A915B82E126A}" srcOrd="0" destOrd="0" parTransId="{407ADD43-AAC1-43F4-B570-74741D819D35}" sibTransId="{1B48C152-BE5C-490A-8A3A-A4742AA402C9}"/>
    <dgm:cxn modelId="{F203A114-E461-40FA-8F01-5424F8609464}" type="presOf" srcId="{1C0BE6CF-312A-445F-A4EE-811399AD2A56}" destId="{7B5F4FB7-0162-4209-8918-C34EEA51E0C9}" srcOrd="0" destOrd="0" presId="urn:microsoft.com/office/officeart/2005/8/layout/bProcess4"/>
    <dgm:cxn modelId="{6813AF89-1F2B-426A-8D3E-79F225B824E2}" srcId="{01FFF7E7-6D80-4C73-A301-813E7A128DB4}" destId="{83C07D88-742D-4A73-A796-6E6D70DB319D}" srcOrd="1" destOrd="0" parTransId="{2E3781A3-C1EC-4AA8-8757-8FC07064CC2A}" sibTransId="{1C0BE6CF-312A-445F-A4EE-811399AD2A56}"/>
    <dgm:cxn modelId="{A3A4021C-C653-474D-BB15-E645FE12A2DC}" type="presOf" srcId="{5B84B673-7658-4533-8A4D-E227428B3003}" destId="{DDB11BF1-07E8-4DA3-9D1D-5EBB3D41088F}" srcOrd="0" destOrd="0" presId="urn:microsoft.com/office/officeart/2005/8/layout/bProcess4"/>
    <dgm:cxn modelId="{19F0A700-FA6C-4B6F-9D85-B048557750FE}" type="presOf" srcId="{AF083DAD-DB45-4D06-84E3-F59F2CF7A0C2}" destId="{098C8F71-8964-4205-97F8-ECCCE16D35C6}" srcOrd="0" destOrd="0" presId="urn:microsoft.com/office/officeart/2005/8/layout/bProcess4"/>
    <dgm:cxn modelId="{5458FD52-AA30-484E-BDE9-BF389BA3DEA1}" srcId="{01FFF7E7-6D80-4C73-A301-813E7A128DB4}" destId="{2083FB69-25DE-4C66-9811-0120DD32E540}" srcOrd="8" destOrd="0" parTransId="{4CF64B5C-357E-46B5-9AE5-985663CBEEC0}" sibTransId="{AFC1EDF7-90C5-4817-A2AA-C1A413104509}"/>
    <dgm:cxn modelId="{31538538-BD03-4E2B-8E55-26B8EBB985FC}" type="presOf" srcId="{BC8870BA-F340-4369-B7F8-CD564A99E90D}" destId="{BBA0C841-ED57-4985-8F71-FE2C69DA8722}" srcOrd="0" destOrd="0" presId="urn:microsoft.com/office/officeart/2005/8/layout/bProcess4"/>
    <dgm:cxn modelId="{040FEB2E-8D8B-4FBC-AF1A-C480121627B2}" type="presOf" srcId="{2083FB69-25DE-4C66-9811-0120DD32E540}" destId="{6770B2F2-D361-4B26-994B-651715E250B6}" srcOrd="0" destOrd="0" presId="urn:microsoft.com/office/officeart/2005/8/layout/bProcess4"/>
    <dgm:cxn modelId="{31021314-A6FF-42CF-A241-A2513E9D5299}" type="presOf" srcId="{C0E62FFC-2255-402C-AB7A-3A2A5B302BE3}" destId="{A83939A7-466C-4AF8-A269-FE1541757357}" srcOrd="0" destOrd="0" presId="urn:microsoft.com/office/officeart/2005/8/layout/bProcess4"/>
    <dgm:cxn modelId="{276F5089-77CA-4CDF-8DD1-2B61A5CD84EB}" type="presOf" srcId="{3F93E1CB-8238-4856-A063-1619CC8CC610}" destId="{7EB4B36A-E4E7-40E8-8527-F5E50EE71598}" srcOrd="0" destOrd="0" presId="urn:microsoft.com/office/officeart/2005/8/layout/bProcess4"/>
    <dgm:cxn modelId="{68B13211-6362-45FF-B39A-84BBB7A342A6}" type="presOf" srcId="{A792F1BD-E905-4C8E-B2FC-6630DBBE2C66}" destId="{87B9A377-8308-4334-8200-E4CC3A21AA78}" srcOrd="0" destOrd="0" presId="urn:microsoft.com/office/officeart/2005/8/layout/bProcess4"/>
    <dgm:cxn modelId="{E5F849E5-8F35-424B-9C6A-B8C04537E5F4}" srcId="{01FFF7E7-6D80-4C73-A301-813E7A128DB4}" destId="{91D5A335-C691-4CE7-A44F-857F250DF728}" srcOrd="5" destOrd="0" parTransId="{BA27FB79-68C1-4963-A245-D68111CF6EFB}" sibTransId="{C0E62FFC-2255-402C-AB7A-3A2A5B302BE3}"/>
    <dgm:cxn modelId="{17FB43DB-BE35-4A26-99FF-498FE1B0E382}" type="presParOf" srcId="{ED3F1CE6-B153-4497-913D-12C3AF16A46E}" destId="{ABD42DA7-AE2E-4C6E-B3C8-48E9CECB7155}" srcOrd="0" destOrd="0" presId="urn:microsoft.com/office/officeart/2005/8/layout/bProcess4"/>
    <dgm:cxn modelId="{55E60B8A-17F5-4F9B-97EB-0704A3043E45}" type="presParOf" srcId="{ABD42DA7-AE2E-4C6E-B3C8-48E9CECB7155}" destId="{A869CA08-4F36-4EB3-9AA7-4271E3A2692A}" srcOrd="0" destOrd="0" presId="urn:microsoft.com/office/officeart/2005/8/layout/bProcess4"/>
    <dgm:cxn modelId="{53D91B9C-C953-405D-9176-DCFA9D61E1AD}" type="presParOf" srcId="{ABD42DA7-AE2E-4C6E-B3C8-48E9CECB7155}" destId="{C1630AEB-2A27-4B07-9613-EA07D9B64DBE}" srcOrd="1" destOrd="0" presId="urn:microsoft.com/office/officeart/2005/8/layout/bProcess4"/>
    <dgm:cxn modelId="{D3B83841-31B3-40BF-9EAB-ADFFB8FDAA0C}" type="presParOf" srcId="{ED3F1CE6-B153-4497-913D-12C3AF16A46E}" destId="{C776C993-F95C-467B-B81C-19F99E7BA4A0}" srcOrd="1" destOrd="0" presId="urn:microsoft.com/office/officeart/2005/8/layout/bProcess4"/>
    <dgm:cxn modelId="{5860854F-E464-4033-AFDE-D7DBFA57BAE8}" type="presParOf" srcId="{ED3F1CE6-B153-4497-913D-12C3AF16A46E}" destId="{3E6AAE9C-F291-4A98-A87E-E39DD9FB1940}" srcOrd="2" destOrd="0" presId="urn:microsoft.com/office/officeart/2005/8/layout/bProcess4"/>
    <dgm:cxn modelId="{46E1DFE2-5103-4FCF-A265-D7C17BE6F75D}" type="presParOf" srcId="{3E6AAE9C-F291-4A98-A87E-E39DD9FB1940}" destId="{E2BC9024-4ED8-4B6D-9E3E-7C6129DBC4B7}" srcOrd="0" destOrd="0" presId="urn:microsoft.com/office/officeart/2005/8/layout/bProcess4"/>
    <dgm:cxn modelId="{12CBFDA6-A7D3-42E7-BA1A-98C055CFE698}" type="presParOf" srcId="{3E6AAE9C-F291-4A98-A87E-E39DD9FB1940}" destId="{1E19D719-3352-4824-B301-D4A1F002D024}" srcOrd="1" destOrd="0" presId="urn:microsoft.com/office/officeart/2005/8/layout/bProcess4"/>
    <dgm:cxn modelId="{483627AF-AC14-4834-AAAA-4D0941359B2D}" type="presParOf" srcId="{ED3F1CE6-B153-4497-913D-12C3AF16A46E}" destId="{7B5F4FB7-0162-4209-8918-C34EEA51E0C9}" srcOrd="3" destOrd="0" presId="urn:microsoft.com/office/officeart/2005/8/layout/bProcess4"/>
    <dgm:cxn modelId="{AEE4A3B4-D0E1-4CAE-85A4-C8156CE889EE}" type="presParOf" srcId="{ED3F1CE6-B153-4497-913D-12C3AF16A46E}" destId="{14940058-D7A6-46EF-A28D-A1589CE2D303}" srcOrd="4" destOrd="0" presId="urn:microsoft.com/office/officeart/2005/8/layout/bProcess4"/>
    <dgm:cxn modelId="{1463ECA1-A537-4085-BC84-2DC94A15CDFA}" type="presParOf" srcId="{14940058-D7A6-46EF-A28D-A1589CE2D303}" destId="{DE3BF389-5F9F-48BC-BD17-857A3C9BDED8}" srcOrd="0" destOrd="0" presId="urn:microsoft.com/office/officeart/2005/8/layout/bProcess4"/>
    <dgm:cxn modelId="{ED12C406-33C9-4AEC-B41F-68EC9BA88C65}" type="presParOf" srcId="{14940058-D7A6-46EF-A28D-A1589CE2D303}" destId="{12271A2F-A87F-4916-B002-67C55EF78F56}" srcOrd="1" destOrd="0" presId="urn:microsoft.com/office/officeart/2005/8/layout/bProcess4"/>
    <dgm:cxn modelId="{96FA70C0-EE53-4886-B6CC-BC92569A8664}" type="presParOf" srcId="{ED3F1CE6-B153-4497-913D-12C3AF16A46E}" destId="{87B9A377-8308-4334-8200-E4CC3A21AA78}" srcOrd="5" destOrd="0" presId="urn:microsoft.com/office/officeart/2005/8/layout/bProcess4"/>
    <dgm:cxn modelId="{ED348AE5-28EC-4CA0-BCFF-B1EEECCD6AC3}" type="presParOf" srcId="{ED3F1CE6-B153-4497-913D-12C3AF16A46E}" destId="{7C32C286-74FD-45FE-8A1F-E69231E7EC41}" srcOrd="6" destOrd="0" presId="urn:microsoft.com/office/officeart/2005/8/layout/bProcess4"/>
    <dgm:cxn modelId="{BD0EA893-F889-4F1B-8A62-9C6206E21B29}" type="presParOf" srcId="{7C32C286-74FD-45FE-8A1F-E69231E7EC41}" destId="{7C68708B-00FB-4E65-BB0E-F796AE3D3F53}" srcOrd="0" destOrd="0" presId="urn:microsoft.com/office/officeart/2005/8/layout/bProcess4"/>
    <dgm:cxn modelId="{0363141F-2F5D-4EB3-8311-B99B9988134E}" type="presParOf" srcId="{7C32C286-74FD-45FE-8A1F-E69231E7EC41}" destId="{8ECF4D59-9638-4A8D-8255-E6D8303512FE}" srcOrd="1" destOrd="0" presId="urn:microsoft.com/office/officeart/2005/8/layout/bProcess4"/>
    <dgm:cxn modelId="{F88DB9B4-AFAC-4599-BA2A-BC998A075BE8}" type="presParOf" srcId="{ED3F1CE6-B153-4497-913D-12C3AF16A46E}" destId="{5F61591A-5378-4229-92C6-EC706437B5FE}" srcOrd="7" destOrd="0" presId="urn:microsoft.com/office/officeart/2005/8/layout/bProcess4"/>
    <dgm:cxn modelId="{331A7AA0-63F2-436E-A530-5C5D8F540D5A}" type="presParOf" srcId="{ED3F1CE6-B153-4497-913D-12C3AF16A46E}" destId="{0A524E67-2742-4D11-8230-20B4347AB6CA}" srcOrd="8" destOrd="0" presId="urn:microsoft.com/office/officeart/2005/8/layout/bProcess4"/>
    <dgm:cxn modelId="{C128240B-A40D-46BB-BA33-39F64218D403}" type="presParOf" srcId="{0A524E67-2742-4D11-8230-20B4347AB6CA}" destId="{8E166A64-9069-4875-8AE3-5EB9CB0ED9A1}" srcOrd="0" destOrd="0" presId="urn:microsoft.com/office/officeart/2005/8/layout/bProcess4"/>
    <dgm:cxn modelId="{F5F05B37-10A7-4D08-9ABC-BCB955484F04}" type="presParOf" srcId="{0A524E67-2742-4D11-8230-20B4347AB6CA}" destId="{690FED6E-3663-4DF2-BB98-0627BE0099E6}" srcOrd="1" destOrd="0" presId="urn:microsoft.com/office/officeart/2005/8/layout/bProcess4"/>
    <dgm:cxn modelId="{9F6E3E97-5D14-475A-93EF-AA8D2B2C737B}" type="presParOf" srcId="{ED3F1CE6-B153-4497-913D-12C3AF16A46E}" destId="{7EB4B36A-E4E7-40E8-8527-F5E50EE71598}" srcOrd="9" destOrd="0" presId="urn:microsoft.com/office/officeart/2005/8/layout/bProcess4"/>
    <dgm:cxn modelId="{6BA7E3A7-EC0C-4CA0-9BC0-67FC39E46DAD}" type="presParOf" srcId="{ED3F1CE6-B153-4497-913D-12C3AF16A46E}" destId="{F5273585-80F4-4314-AD58-A5E1ED455E4B}" srcOrd="10" destOrd="0" presId="urn:microsoft.com/office/officeart/2005/8/layout/bProcess4"/>
    <dgm:cxn modelId="{BD111F5E-3DAC-4423-9407-ECF105266934}" type="presParOf" srcId="{F5273585-80F4-4314-AD58-A5E1ED455E4B}" destId="{4768D7BF-25CA-41DA-8734-3E0347DA9D3E}" srcOrd="0" destOrd="0" presId="urn:microsoft.com/office/officeart/2005/8/layout/bProcess4"/>
    <dgm:cxn modelId="{A5FE808F-4F3B-46C1-9B3A-0EB3AEA6852D}" type="presParOf" srcId="{F5273585-80F4-4314-AD58-A5E1ED455E4B}" destId="{EC4E66EF-D1AE-42D8-A15A-A49926900AEF}" srcOrd="1" destOrd="0" presId="urn:microsoft.com/office/officeart/2005/8/layout/bProcess4"/>
    <dgm:cxn modelId="{F4DFA901-E013-4099-829E-78BE16C4819D}" type="presParOf" srcId="{ED3F1CE6-B153-4497-913D-12C3AF16A46E}" destId="{A83939A7-466C-4AF8-A269-FE1541757357}" srcOrd="11" destOrd="0" presId="urn:microsoft.com/office/officeart/2005/8/layout/bProcess4"/>
    <dgm:cxn modelId="{DFBC52A3-9390-445E-B34A-9C4CD05AD358}" type="presParOf" srcId="{ED3F1CE6-B153-4497-913D-12C3AF16A46E}" destId="{D1F003B1-E3F4-4342-B976-AEF33C916FD1}" srcOrd="12" destOrd="0" presId="urn:microsoft.com/office/officeart/2005/8/layout/bProcess4"/>
    <dgm:cxn modelId="{C8F9AF19-34B6-4D68-95EE-FAAA958DCD3F}" type="presParOf" srcId="{D1F003B1-E3F4-4342-B976-AEF33C916FD1}" destId="{855E0542-5D3B-41DC-9D5D-7A35CF7353DA}" srcOrd="0" destOrd="0" presId="urn:microsoft.com/office/officeart/2005/8/layout/bProcess4"/>
    <dgm:cxn modelId="{90A40F38-EDDB-4A2C-96A0-7549C95C6E0C}" type="presParOf" srcId="{D1F003B1-E3F4-4342-B976-AEF33C916FD1}" destId="{BBA0C841-ED57-4985-8F71-FE2C69DA8722}" srcOrd="1" destOrd="0" presId="urn:microsoft.com/office/officeart/2005/8/layout/bProcess4"/>
    <dgm:cxn modelId="{1C6E7C1E-439D-45E6-B8A2-F8986559C1EA}" type="presParOf" srcId="{ED3F1CE6-B153-4497-913D-12C3AF16A46E}" destId="{DDB11BF1-07E8-4DA3-9D1D-5EBB3D41088F}" srcOrd="13" destOrd="0" presId="urn:microsoft.com/office/officeart/2005/8/layout/bProcess4"/>
    <dgm:cxn modelId="{F1B4780B-9FA9-457D-B090-205049E324AC}" type="presParOf" srcId="{ED3F1CE6-B153-4497-913D-12C3AF16A46E}" destId="{7C0B829B-2243-4C59-89B2-7F9FF8014407}" srcOrd="14" destOrd="0" presId="urn:microsoft.com/office/officeart/2005/8/layout/bProcess4"/>
    <dgm:cxn modelId="{7E6B1C42-B6F5-4CD7-B928-2BA817FAF696}" type="presParOf" srcId="{7C0B829B-2243-4C59-89B2-7F9FF8014407}" destId="{2A2C9687-AB8B-468E-9941-6AB1EF9B777E}" srcOrd="0" destOrd="0" presId="urn:microsoft.com/office/officeart/2005/8/layout/bProcess4"/>
    <dgm:cxn modelId="{4E43F2A7-885F-4E3F-A256-A012A5F592EA}" type="presParOf" srcId="{7C0B829B-2243-4C59-89B2-7F9FF8014407}" destId="{098C8F71-8964-4205-97F8-ECCCE16D35C6}" srcOrd="1" destOrd="0" presId="urn:microsoft.com/office/officeart/2005/8/layout/bProcess4"/>
    <dgm:cxn modelId="{1B8C5009-4B6E-403E-8D77-AEEFF46B170A}" type="presParOf" srcId="{ED3F1CE6-B153-4497-913D-12C3AF16A46E}" destId="{76CE1E1E-5C95-4143-93F6-A5F81E6A2D02}" srcOrd="15" destOrd="0" presId="urn:microsoft.com/office/officeart/2005/8/layout/bProcess4"/>
    <dgm:cxn modelId="{7264DA8F-F2C9-4B2F-B250-E12628820011}" type="presParOf" srcId="{ED3F1CE6-B153-4497-913D-12C3AF16A46E}" destId="{60ED939C-27E6-4FC1-B56D-93FB57ECBDD5}" srcOrd="16" destOrd="0" presId="urn:microsoft.com/office/officeart/2005/8/layout/bProcess4"/>
    <dgm:cxn modelId="{1DC0C692-7B9E-4517-996F-1BEBB038A7B9}" type="presParOf" srcId="{60ED939C-27E6-4FC1-B56D-93FB57ECBDD5}" destId="{8357495E-03EF-4552-B293-EFD5BEDE98E0}" srcOrd="0" destOrd="0" presId="urn:microsoft.com/office/officeart/2005/8/layout/bProcess4"/>
    <dgm:cxn modelId="{4ACEB840-A945-4232-BFA4-7DF4EF57319D}" type="presParOf" srcId="{60ED939C-27E6-4FC1-B56D-93FB57ECBDD5}" destId="{6770B2F2-D361-4B26-994B-651715E250B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AD63E-81F3-419D-8970-1EFBA3CE3332}">
      <dsp:nvSpPr>
        <dsp:cNvPr id="0" name=""/>
        <dsp:cNvSpPr/>
      </dsp:nvSpPr>
      <dsp:spPr>
        <a:xfrm>
          <a:off x="3744690" y="2560758"/>
          <a:ext cx="1887163" cy="1887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smtClean="0"/>
            <a:t>?</a:t>
          </a:r>
          <a:endParaRPr lang="en-US" sz="9600" kern="1200" dirty="0"/>
        </a:p>
      </dsp:txBody>
      <dsp:txXfrm>
        <a:off x="4021059" y="2837127"/>
        <a:ext cx="1334425" cy="1334425"/>
      </dsp:txXfrm>
    </dsp:sp>
    <dsp:sp modelId="{3B5D179A-7DDF-4607-9299-8F74829D7B33}">
      <dsp:nvSpPr>
        <dsp:cNvPr id="0" name=""/>
        <dsp:cNvSpPr/>
      </dsp:nvSpPr>
      <dsp:spPr>
        <a:xfrm rot="16200000">
          <a:off x="4478390" y="2332301"/>
          <a:ext cx="419765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19765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77778" y="2340381"/>
        <a:ext cx="20988" cy="20988"/>
      </dsp:txXfrm>
    </dsp:sp>
    <dsp:sp modelId="{7FE998F8-164A-4DE8-A7A9-1D1B74854D3C}">
      <dsp:nvSpPr>
        <dsp:cNvPr id="0" name=""/>
        <dsp:cNvSpPr/>
      </dsp:nvSpPr>
      <dsp:spPr>
        <a:xfrm>
          <a:off x="2617903" y="-47532"/>
          <a:ext cx="4140739" cy="218852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3224300" y="272970"/>
        <a:ext cx="2927945" cy="1547521"/>
      </dsp:txXfrm>
    </dsp:sp>
    <dsp:sp modelId="{C804DD4E-ABFC-4F9B-9689-A07DC60330C0}">
      <dsp:nvSpPr>
        <dsp:cNvPr id="0" name=""/>
        <dsp:cNvSpPr/>
      </dsp:nvSpPr>
      <dsp:spPr>
        <a:xfrm>
          <a:off x="5631854" y="3485765"/>
          <a:ext cx="238343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38343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45067" y="3498381"/>
        <a:ext cx="11917" cy="11917"/>
      </dsp:txXfrm>
    </dsp:sp>
    <dsp:sp modelId="{6045B580-F4D1-4DE6-A46C-E9E8B97EBB12}">
      <dsp:nvSpPr>
        <dsp:cNvPr id="0" name=""/>
        <dsp:cNvSpPr/>
      </dsp:nvSpPr>
      <dsp:spPr>
        <a:xfrm>
          <a:off x="5870197" y="2209802"/>
          <a:ext cx="2551370" cy="2589075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>
        <a:off x="6243836" y="2588963"/>
        <a:ext cx="1804092" cy="1830753"/>
      </dsp:txXfrm>
    </dsp:sp>
    <dsp:sp modelId="{4D50167F-90EB-47CE-9003-34FAEFBD4571}">
      <dsp:nvSpPr>
        <dsp:cNvPr id="0" name=""/>
        <dsp:cNvSpPr/>
      </dsp:nvSpPr>
      <dsp:spPr>
        <a:xfrm rot="5400000">
          <a:off x="4403049" y="4714570"/>
          <a:ext cx="57044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570446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74011" y="4718884"/>
        <a:ext cx="28522" cy="28522"/>
      </dsp:txXfrm>
    </dsp:sp>
    <dsp:sp modelId="{0F2C551D-97F4-45D9-B7CE-D18BD5390054}">
      <dsp:nvSpPr>
        <dsp:cNvPr id="0" name=""/>
        <dsp:cNvSpPr/>
      </dsp:nvSpPr>
      <dsp:spPr>
        <a:xfrm>
          <a:off x="2491444" y="5018368"/>
          <a:ext cx="4393657" cy="1887163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</a:t>
          </a:r>
          <a:endParaRPr lang="en-US" sz="6500" kern="1200" dirty="0"/>
        </a:p>
      </dsp:txBody>
      <dsp:txXfrm>
        <a:off x="3134880" y="5294737"/>
        <a:ext cx="3106785" cy="1334425"/>
      </dsp:txXfrm>
    </dsp:sp>
    <dsp:sp modelId="{4EA213B3-E8D6-4B11-8AEA-B4E46C41061B}">
      <dsp:nvSpPr>
        <dsp:cNvPr id="0" name=""/>
        <dsp:cNvSpPr/>
      </dsp:nvSpPr>
      <dsp:spPr>
        <a:xfrm rot="10260864">
          <a:off x="3571991" y="3647620"/>
          <a:ext cx="185417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85417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60064" y="3661559"/>
        <a:ext cx="9270" cy="9270"/>
      </dsp:txXfrm>
    </dsp:sp>
    <dsp:sp modelId="{453FB991-AE9C-4697-A4FC-4A3E0ECAD30C}">
      <dsp:nvSpPr>
        <dsp:cNvPr id="0" name=""/>
        <dsp:cNvSpPr/>
      </dsp:nvSpPr>
      <dsp:spPr>
        <a:xfrm>
          <a:off x="580535" y="2590801"/>
          <a:ext cx="3016461" cy="2649181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4</a:t>
          </a:r>
          <a:endParaRPr lang="en-US" sz="6500" kern="1200" dirty="0"/>
        </a:p>
      </dsp:txBody>
      <dsp:txXfrm>
        <a:off x="1022285" y="2978765"/>
        <a:ext cx="2132961" cy="1873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6C993-F95C-467B-B81C-19F99E7BA4A0}">
      <dsp:nvSpPr>
        <dsp:cNvPr id="0" name=""/>
        <dsp:cNvSpPr/>
      </dsp:nvSpPr>
      <dsp:spPr>
        <a:xfrm rot="5660195">
          <a:off x="-439817" y="1257905"/>
          <a:ext cx="2015236" cy="2190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30AEB-2A27-4B07-9613-EA07D9B64DBE}">
      <dsp:nvSpPr>
        <dsp:cNvPr id="0" name=""/>
        <dsp:cNvSpPr/>
      </dsp:nvSpPr>
      <dsp:spPr>
        <a:xfrm>
          <a:off x="152388" y="0"/>
          <a:ext cx="2433451" cy="146007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সর্বোচ্চ</a:t>
          </a:r>
          <a:r>
            <a:rPr lang="en-US" sz="3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ক্ষমতাপ্রাপ্ত</a:t>
          </a:r>
          <a:r>
            <a:rPr lang="en-US" sz="3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sz="3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3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195152" y="42764"/>
        <a:ext cx="2347923" cy="1374542"/>
      </dsp:txXfrm>
    </dsp:sp>
    <dsp:sp modelId="{7B5F4FB7-0162-4209-8918-C34EEA51E0C9}">
      <dsp:nvSpPr>
        <dsp:cNvPr id="0" name=""/>
        <dsp:cNvSpPr/>
      </dsp:nvSpPr>
      <dsp:spPr>
        <a:xfrm rot="5400000">
          <a:off x="-735595" y="3499669"/>
          <a:ext cx="2454409" cy="2190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9D719-3352-4824-B301-D4A1F002D024}">
      <dsp:nvSpPr>
        <dsp:cNvPr id="0" name=""/>
        <dsp:cNvSpPr/>
      </dsp:nvSpPr>
      <dsp:spPr>
        <a:xfrm>
          <a:off x="6" y="2019293"/>
          <a:ext cx="2433451" cy="1460070"/>
        </a:xfrm>
        <a:prstGeom prst="roundRect">
          <a:avLst>
            <a:gd name="adj" fmla="val 10000"/>
          </a:avLst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000066"/>
              </a:solidFill>
              <a:latin typeface="NikoshBAN" pitchFamily="2" charset="0"/>
              <a:cs typeface="NikoshBAN" pitchFamily="2" charset="0"/>
            </a:rPr>
            <a:t>জাতীয়</a:t>
          </a:r>
          <a:r>
            <a:rPr lang="en-US" sz="3000" kern="12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solidFill>
                <a:srgbClr val="000066"/>
              </a:solidFill>
              <a:latin typeface="NikoshBAN" pitchFamily="2" charset="0"/>
              <a:cs typeface="NikoshBAN" pitchFamily="2" charset="0"/>
            </a:rPr>
            <a:t>প্রতিষ্ঠান</a:t>
          </a:r>
          <a:endParaRPr lang="en-US" sz="3000" kern="1200" dirty="0">
            <a:solidFill>
              <a:srgbClr val="000066"/>
            </a:solidFill>
            <a:latin typeface="NikoshBAN" pitchFamily="2" charset="0"/>
            <a:cs typeface="NikoshBAN" pitchFamily="2" charset="0"/>
          </a:endParaRPr>
        </a:p>
      </dsp:txBody>
      <dsp:txXfrm>
        <a:off x="42770" y="2062057"/>
        <a:ext cx="2347923" cy="1374542"/>
      </dsp:txXfrm>
    </dsp:sp>
    <dsp:sp modelId="{87B9A377-8308-4334-8200-E4CC3A21AA78}">
      <dsp:nvSpPr>
        <dsp:cNvPr id="0" name=""/>
        <dsp:cNvSpPr/>
      </dsp:nvSpPr>
      <dsp:spPr>
        <a:xfrm>
          <a:off x="496522" y="4731787"/>
          <a:ext cx="3190576" cy="2190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71A2F-A87F-4916-B002-67C55EF78F56}">
      <dsp:nvSpPr>
        <dsp:cNvPr id="0" name=""/>
        <dsp:cNvSpPr/>
      </dsp:nvSpPr>
      <dsp:spPr>
        <a:xfrm>
          <a:off x="6" y="4483529"/>
          <a:ext cx="2433451" cy="1460070"/>
        </a:xfrm>
        <a:prstGeom prst="roundRect">
          <a:avLst>
            <a:gd name="adj" fmla="val 10000"/>
          </a:avLst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জাতীয় আয়-ব্যয় সংরক্ষণ</a:t>
          </a:r>
          <a:r>
            <a:rPr lang="en-US" sz="3000" kern="12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কারী</a:t>
          </a:r>
          <a:endParaRPr lang="en-US" sz="30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42770" y="4526293"/>
        <a:ext cx="2347923" cy="1374542"/>
      </dsp:txXfrm>
    </dsp:sp>
    <dsp:sp modelId="{5F61591A-5378-4229-92C6-EC706437B5FE}">
      <dsp:nvSpPr>
        <dsp:cNvPr id="0" name=""/>
        <dsp:cNvSpPr/>
      </dsp:nvSpPr>
      <dsp:spPr>
        <a:xfrm>
          <a:off x="3696925" y="4731787"/>
          <a:ext cx="3114360" cy="2190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F4D59-9638-4A8D-8255-E6D8303512FE}">
      <dsp:nvSpPr>
        <dsp:cNvPr id="0" name=""/>
        <dsp:cNvSpPr/>
      </dsp:nvSpPr>
      <dsp:spPr>
        <a:xfrm>
          <a:off x="3200408" y="4483529"/>
          <a:ext cx="2433451" cy="146007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আর্থিক ব্যবস্থা নিয়ন্ত্রণ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3243172" y="4526293"/>
        <a:ext cx="2347923" cy="1374542"/>
      </dsp:txXfrm>
    </dsp:sp>
    <dsp:sp modelId="{7EB4B36A-E4E7-40E8-8527-F5E50EE71598}">
      <dsp:nvSpPr>
        <dsp:cNvPr id="0" name=""/>
        <dsp:cNvSpPr/>
      </dsp:nvSpPr>
      <dsp:spPr>
        <a:xfrm rot="14184770">
          <a:off x="2644308" y="2489324"/>
          <a:ext cx="5371976" cy="2190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FED6E-3663-4DF2-BB98-0627BE0099E6}">
      <dsp:nvSpPr>
        <dsp:cNvPr id="0" name=""/>
        <dsp:cNvSpPr/>
      </dsp:nvSpPr>
      <dsp:spPr>
        <a:xfrm>
          <a:off x="6324595" y="4483529"/>
          <a:ext cx="2433451" cy="146007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নিয়ন্ত্রণকারী প্রতিষ্ঠান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367359" y="4526293"/>
        <a:ext cx="2347923" cy="1374542"/>
      </dsp:txXfrm>
    </dsp:sp>
    <dsp:sp modelId="{A83939A7-466C-4AF8-A269-FE1541757357}">
      <dsp:nvSpPr>
        <dsp:cNvPr id="0" name=""/>
        <dsp:cNvSpPr/>
      </dsp:nvSpPr>
      <dsp:spPr>
        <a:xfrm rot="1529">
          <a:off x="3849307" y="247564"/>
          <a:ext cx="3119331" cy="2190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E66EF-D1AE-42D8-A15A-A49926900AEF}">
      <dsp:nvSpPr>
        <dsp:cNvPr id="0" name=""/>
        <dsp:cNvSpPr/>
      </dsp:nvSpPr>
      <dsp:spPr>
        <a:xfrm>
          <a:off x="3352791" y="0"/>
          <a:ext cx="2433451" cy="145729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অন্যান্য ব্যাংকের ব্যাংক</a:t>
          </a:r>
          <a:endParaRPr lang="en-US" sz="3000" kern="1200" dirty="0">
            <a:solidFill>
              <a:srgbClr val="00FF00"/>
            </a:solidFill>
            <a:latin typeface="NikoshBAN" pitchFamily="2" charset="0"/>
            <a:cs typeface="NikoshBAN" pitchFamily="2" charset="0"/>
          </a:endParaRPr>
        </a:p>
      </dsp:txBody>
      <dsp:txXfrm>
        <a:off x="3395474" y="42683"/>
        <a:ext cx="2348085" cy="1371930"/>
      </dsp:txXfrm>
    </dsp:sp>
    <dsp:sp modelId="{DDB11BF1-07E8-4DA3-9D1D-5EBB3D41088F}">
      <dsp:nvSpPr>
        <dsp:cNvPr id="0" name=""/>
        <dsp:cNvSpPr/>
      </dsp:nvSpPr>
      <dsp:spPr>
        <a:xfrm rot="5408153">
          <a:off x="5928241" y="1296005"/>
          <a:ext cx="2085674" cy="2190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0C841-ED57-4985-8F71-FE2C69DA8722}">
      <dsp:nvSpPr>
        <dsp:cNvPr id="0" name=""/>
        <dsp:cNvSpPr/>
      </dsp:nvSpPr>
      <dsp:spPr>
        <a:xfrm>
          <a:off x="6481948" y="0"/>
          <a:ext cx="2433451" cy="146007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sz="30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6524712" y="42764"/>
        <a:ext cx="2347923" cy="1374542"/>
      </dsp:txXfrm>
    </dsp:sp>
    <dsp:sp modelId="{76CE1E1E-5C95-4143-93F6-A5F81E6A2D02}">
      <dsp:nvSpPr>
        <dsp:cNvPr id="0" name=""/>
        <dsp:cNvSpPr/>
      </dsp:nvSpPr>
      <dsp:spPr>
        <a:xfrm rot="10770397">
          <a:off x="3844336" y="2362117"/>
          <a:ext cx="3124326" cy="2190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C8F71-8964-4205-97F8-ECCCE16D35C6}">
      <dsp:nvSpPr>
        <dsp:cNvPr id="0" name=""/>
        <dsp:cNvSpPr/>
      </dsp:nvSpPr>
      <dsp:spPr>
        <a:xfrm>
          <a:off x="6477002" y="2095494"/>
          <a:ext cx="2433451" cy="1460070"/>
        </a:xfrm>
        <a:prstGeom prst="roundRect">
          <a:avLst>
            <a:gd name="adj" fmla="val 10000"/>
          </a:avLst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 ব্যাংক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519766" y="2138258"/>
        <a:ext cx="2347923" cy="1374542"/>
      </dsp:txXfrm>
    </dsp:sp>
    <dsp:sp modelId="{6770B2F2-D361-4B26-994B-651715E250B6}">
      <dsp:nvSpPr>
        <dsp:cNvPr id="0" name=""/>
        <dsp:cNvSpPr/>
      </dsp:nvSpPr>
      <dsp:spPr>
        <a:xfrm>
          <a:off x="3352791" y="2133602"/>
          <a:ext cx="2433451" cy="145729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r>
            <a:rPr lang="bn-BD" sz="3000" kern="12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 ব্যাংক</a:t>
          </a:r>
          <a:endParaRPr lang="en-US" sz="3000" kern="1200" dirty="0">
            <a:solidFill>
              <a:srgbClr val="00FF00"/>
            </a:solidFill>
            <a:latin typeface="NikoshBAN" pitchFamily="2" charset="0"/>
            <a:cs typeface="NikoshBAN" pitchFamily="2" charset="0"/>
          </a:endParaRPr>
        </a:p>
      </dsp:txBody>
      <dsp:txXfrm>
        <a:off x="3395474" y="2176285"/>
        <a:ext cx="2348085" cy="1371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BAE6C-0807-46E7-9A4A-098493883455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59CEE-9A13-4CF5-A327-B86278B45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59CEE-9A13-4CF5-A327-B86278B451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59CEE-9A13-4CF5-A327-B86278B451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59CEE-9A13-4CF5-A327-B86278B451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59CEE-9A13-4CF5-A327-B86278B451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82772B-CB8A-4657-BDE1-5A41B1F13B7F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90570-3068-4AE6-9BEB-BFC076B50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914400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0480" y="2356009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42"/>
            <a:ext cx="9144000" cy="2918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94" y="3756481"/>
            <a:ext cx="9115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প্রখ্যাত অর্থনীতিবিদ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Professor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 H. De-Cock-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মতে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‘‘</a:t>
            </a: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কেন্দ্রীয় ব্যাংক বলতে সাধারণতঃ এমন একটি ব্যাংককে বোঝায় যা দেশের আর্থিক ও ব্যাংকিং কাঠামোর শীর্ষস্থানীয় এবং যা একটি দেশের জাতীয় অর্থনীতির স্বার্থে সর্বাপেক্ষা অধিক কল্যাণ অর্জনে সক্ষম।’’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Professor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Hawtrey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‘‘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কেন্দ্রীয় ব্যাংক হল  ঋণের শেষ আশ্রয়স্থল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09888" y="228600"/>
            <a:ext cx="3322637" cy="1646237"/>
            <a:chOff x="2909888" y="228600"/>
            <a:chExt cx="3322637" cy="164623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888" y="228600"/>
              <a:ext cx="3322637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888" y="463549"/>
              <a:ext cx="3109913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66800" y="1905317"/>
            <a:ext cx="6172200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 বিভিন্ন দেশের কেন্দ্রীয় ব্যাংকের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48456"/>
              </p:ext>
            </p:extLst>
          </p:nvPr>
        </p:nvGraphicFramePr>
        <p:xfrm>
          <a:off x="-794" y="3276600"/>
          <a:ext cx="9144000" cy="3535680"/>
        </p:xfrm>
        <a:graphic>
          <a:graphicData uri="http://schemas.openxmlformats.org/drawingml/2006/table">
            <a:tbl>
              <a:tblPr firstRow="1" bandRow="1"/>
              <a:tblGrid>
                <a:gridCol w="3200400"/>
                <a:gridCol w="5943600"/>
              </a:tblGrid>
              <a:tr h="47454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bn-BD" sz="3600" dirty="0" smtClean="0">
                          <a:solidFill>
                            <a:srgbClr val="FF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দেশের</a:t>
                      </a:r>
                      <a:r>
                        <a:rPr lang="bn-BD" sz="3600" baseline="0" dirty="0" smtClean="0">
                          <a:solidFill>
                            <a:srgbClr val="FF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600" dirty="0">
                        <a:solidFill>
                          <a:srgbClr val="FF33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bn-BD" sz="3600" dirty="0" smtClean="0">
                          <a:solidFill>
                            <a:srgbClr val="FF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কেন্দ্রীয় ব্যাংকের</a:t>
                      </a:r>
                      <a:r>
                        <a:rPr lang="bn-BD" sz="3600" baseline="0" dirty="0" smtClean="0">
                          <a:solidFill>
                            <a:srgbClr val="FF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600" dirty="0">
                        <a:solidFill>
                          <a:srgbClr val="FF33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  <a:tr h="4293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 ব্যাংক</a:t>
                      </a:r>
                      <a:r>
                        <a:rPr lang="bn-BD" sz="2800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4293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solidFill>
                            <a:srgbClr val="FF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মার্কিন</a:t>
                      </a:r>
                      <a:r>
                        <a:rPr lang="bn-BD" sz="3200" b="1" baseline="0" dirty="0" smtClean="0">
                          <a:solidFill>
                            <a:srgbClr val="FF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যুক্তরাষ্ট্র</a:t>
                      </a:r>
                      <a:endParaRPr lang="en-US" sz="3200" b="1" dirty="0">
                        <a:solidFill>
                          <a:srgbClr val="FF33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dirty="0" smtClean="0"/>
                        <a:t>*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4293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ভারত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dirty="0" smtClean="0"/>
                        <a:t>*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4293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পাকিস্তান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dirty="0" smtClean="0"/>
                        <a:t>*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4293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ইংল্যান্ড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dirty="0" smtClean="0"/>
                        <a:t>*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7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16871"/>
              </p:ext>
            </p:extLst>
          </p:nvPr>
        </p:nvGraphicFramePr>
        <p:xfrm>
          <a:off x="121920" y="1341117"/>
          <a:ext cx="8991600" cy="5486403"/>
        </p:xfrm>
        <a:graphic>
          <a:graphicData uri="http://schemas.openxmlformats.org/drawingml/2006/table">
            <a:tbl>
              <a:tblPr firstRow="1" bandRow="1"/>
              <a:tblGrid>
                <a:gridCol w="3147060"/>
                <a:gridCol w="5844540"/>
              </a:tblGrid>
              <a:tr h="993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দেশের</a:t>
                      </a:r>
                      <a:r>
                        <a:rPr lang="bn-BD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কেন্দ্রীয় ব্যাংকের</a:t>
                      </a:r>
                      <a:r>
                        <a:rPr lang="bn-BD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  <a:tr h="898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 বাংলাদেশ ব্যাংক</a:t>
                      </a:r>
                      <a:r>
                        <a:rPr lang="bn-BD" sz="2800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898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মার্কিন</a:t>
                      </a:r>
                      <a:r>
                        <a:rPr lang="bn-BD" sz="3200" b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যুক্তরাষ্ট্র</a:t>
                      </a:r>
                      <a:endParaRPr lang="en-US" sz="32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* ফেডারেল রিজার্ভ</a:t>
                      </a:r>
                      <a:r>
                        <a:rPr lang="bn-BD" sz="3200" b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সিস্টেম</a:t>
                      </a:r>
                      <a:endParaRPr lang="en-US" sz="32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898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ভারত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* </a:t>
                      </a:r>
                      <a:r>
                        <a:rPr lang="bn-BD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রিজার্ভ</a:t>
                      </a:r>
                      <a:r>
                        <a:rPr lang="bn-BD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ব্যংক অব ইন্ডিয়া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898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পাকিস্তান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* </a:t>
                      </a:r>
                      <a:r>
                        <a:rPr lang="bn-BD" sz="32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স্টেট ব্যাংক</a:t>
                      </a:r>
                      <a:r>
                        <a:rPr lang="bn-BD" sz="3200" b="1" baseline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 পাকিস্তান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898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ইংল্যান্ড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* </a:t>
                      </a:r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BD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 ইংল্যান্ড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02959"/>
            <a:ext cx="9144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উত্তরগুলি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8197547"/>
              </p:ext>
            </p:extLst>
          </p:nvPr>
        </p:nvGraphicFramePr>
        <p:xfrm>
          <a:off x="228600" y="9144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240"/>
            <a:ext cx="9144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81000"/>
            <a:ext cx="46482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>
            <a:off x="0" y="3200400"/>
            <a:ext cx="9144000" cy="2438400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ব্যাংক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ঋণদানের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আশ্রয়স্থল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flipH="1">
            <a:off x="3581400" y="1859280"/>
            <a:ext cx="990600" cy="1371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441"/>
              </p:ext>
            </p:extLst>
          </p:nvPr>
        </p:nvGraphicFramePr>
        <p:xfrm>
          <a:off x="0" y="1219200"/>
          <a:ext cx="91440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88"/>
                <a:gridCol w="72614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র্যা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লী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নোট বা মুদ্রা প্রচলন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accent3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4000" b="1" dirty="0">
                        <a:solidFill>
                          <a:schemeClr val="accent3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accent3"/>
                          </a:solidFill>
                          <a:latin typeface="NikoshBAN" pitchFamily="2" charset="0"/>
                          <a:cs typeface="NikoshBAN" pitchFamily="2" charset="0"/>
                        </a:rPr>
                        <a:t>ঋণ</a:t>
                      </a:r>
                      <a:r>
                        <a:rPr lang="bn-BD" sz="4000" b="1" baseline="0" dirty="0" smtClean="0">
                          <a:solidFill>
                            <a:schemeClr val="accent3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নিয়ন্ত্রণ</a:t>
                      </a:r>
                      <a:endParaRPr lang="en-US" sz="4000" b="1" dirty="0">
                        <a:solidFill>
                          <a:schemeClr val="accent3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4000" b="1" dirty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সরকারের প্রতিনিধি</a:t>
                      </a:r>
                      <a:endParaRPr lang="en-US" sz="4000" b="1" dirty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নিকাশ</a:t>
                      </a:r>
                      <a:r>
                        <a:rPr lang="bn-BD" sz="40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ঘর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 বাজারের অভিভাবক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ঋণদানের শেষ</a:t>
                      </a:r>
                      <a:r>
                        <a:rPr lang="bn-BD" sz="40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আশ্রয়স্থল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০৭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মুদ্রা বাজার নিয়ন্ত্রণ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কার্যাবলী</a:t>
            </a:r>
            <a:endParaRPr lang="en-US" sz="44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24357"/>
              </p:ext>
            </p:extLst>
          </p:nvPr>
        </p:nvGraphicFramePr>
        <p:xfrm>
          <a:off x="76200" y="0"/>
          <a:ext cx="89154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460"/>
                <a:gridCol w="6911940"/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র্যা</a:t>
                      </a:r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লী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০৮</a:t>
                      </a:r>
                      <a:endParaRPr lang="en-US" sz="40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মুদ্রার মান নিয়ন্ত্রণ</a:t>
                      </a:r>
                      <a:endParaRPr lang="en-US" sz="40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০৯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বৈদেশিক</a:t>
                      </a:r>
                      <a:r>
                        <a:rPr lang="bn-BD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 নিয়ন্ত্রণ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তহবিল সংরক্ষণ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পরিকল্পনা প্রণয়ন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নতুন ব্যাংক</a:t>
                      </a:r>
                      <a:r>
                        <a:rPr lang="bn-BD" sz="40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প্রতিষ্ঠা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সরকারের</a:t>
                      </a:r>
                      <a:r>
                        <a:rPr lang="bn-BD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উপদেষ্টা ও প্রতিনিধি এবং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 ব্যাংকের</a:t>
                      </a:r>
                      <a:r>
                        <a:rPr lang="bn-BD" sz="40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ব্যাংকার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1219200" y="685800"/>
            <a:ext cx="5486400" cy="19050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124625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দলগত  কাজ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flipH="1">
            <a:off x="3467100" y="2590800"/>
            <a:ext cx="990600" cy="1371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567495"/>
            <a:ext cx="9144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600" y="762000"/>
            <a:ext cx="6858000" cy="1143000"/>
            <a:chOff x="990600" y="762000"/>
            <a:chExt cx="6858000" cy="1143000"/>
          </a:xfrm>
        </p:grpSpPr>
        <p:sp>
          <p:nvSpPr>
            <p:cNvPr id="2" name="Flowchart: Terminator 1"/>
            <p:cNvSpPr/>
            <p:nvPr/>
          </p:nvSpPr>
          <p:spPr>
            <a:xfrm>
              <a:off x="990600" y="762000"/>
              <a:ext cx="6858000" cy="1143000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0" y="914400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D60093"/>
                  </a:solidFill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48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2286000"/>
            <a:ext cx="9144000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মুদ্রাকে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" y="152400"/>
            <a:ext cx="9144000" cy="2271596"/>
            <a:chOff x="990600" y="457200"/>
            <a:chExt cx="6781800" cy="1219200"/>
          </a:xfrm>
        </p:grpSpPr>
        <p:sp>
          <p:nvSpPr>
            <p:cNvPr id="2" name="Horizontal Scroll 1"/>
            <p:cNvSpPr/>
            <p:nvPr/>
          </p:nvSpPr>
          <p:spPr>
            <a:xfrm>
              <a:off x="990600" y="457200"/>
              <a:ext cx="6781800" cy="1219200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762001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D60093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48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3505200"/>
            <a:ext cx="9144000" cy="3352800"/>
            <a:chOff x="0" y="3505200"/>
            <a:chExt cx="9144000" cy="3352800"/>
          </a:xfrm>
        </p:grpSpPr>
        <p:sp>
          <p:nvSpPr>
            <p:cNvPr id="3" name="Plaque 2"/>
            <p:cNvSpPr/>
            <p:nvPr/>
          </p:nvSpPr>
          <p:spPr>
            <a:xfrm>
              <a:off x="0" y="3505200"/>
              <a:ext cx="9144000" cy="3352800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03960" y="3688080"/>
              <a:ext cx="67818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বাংলাদেশের </a:t>
              </a:r>
              <a:r>
                <a: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অর্থনীতিতে কেন্দ্রীয় ব্যাংকের ভূমিকা কী তা তোমার নিজের ভাষায় লিখ।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Down Arrow 6"/>
          <p:cNvSpPr/>
          <p:nvPr/>
        </p:nvSpPr>
        <p:spPr>
          <a:xfrm flipH="1">
            <a:off x="3886200" y="2179320"/>
            <a:ext cx="990600" cy="1371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0"/>
            <a:ext cx="9067800" cy="6781800"/>
            <a:chOff x="152400" y="-76200"/>
            <a:chExt cx="9067800" cy="6781800"/>
          </a:xfrm>
        </p:grpSpPr>
        <p:sp>
          <p:nvSpPr>
            <p:cNvPr id="16" name="Flowchart: Punched Tape 15"/>
            <p:cNvSpPr/>
            <p:nvPr/>
          </p:nvSpPr>
          <p:spPr>
            <a:xfrm>
              <a:off x="152400" y="-76200"/>
              <a:ext cx="6019800" cy="3200400"/>
            </a:xfrm>
            <a:prstGeom prst="flowChartPunchedTap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800" b="1" dirty="0" err="1" smtClean="0"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8800" b="1" dirty="0" smtClean="0">
                  <a:latin typeface="Nikosh" pitchFamily="2" charset="0"/>
                  <a:cs typeface="Nikosh" pitchFamily="2" charset="0"/>
                </a:rPr>
                <a:t>    </a:t>
              </a:r>
              <a:r>
                <a:rPr lang="en-US" sz="8800" b="1" dirty="0" err="1" smtClean="0"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sz="88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2400" y="3124200"/>
              <a:ext cx="9067800" cy="35814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342900" dist="127000" dir="11160000" sx="101000" sy="101000" algn="ctr" rotWithShape="0">
                <a:schemeClr val="tx1">
                  <a:alpha val="4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সনজিত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মন্ডল</a:t>
              </a:r>
              <a:endPara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সহকারী শিক্ষক (কম্পিঊটার)</a:t>
              </a:r>
            </a:p>
            <a:p>
              <a:pPr algn="ctr"/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নাদামপুর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নবীগঞ্জ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হবিগঞ্জ</a:t>
              </a:r>
            </a:p>
            <a:p>
              <a:pPr algn="ctr"/>
              <a:r>
                <a:rPr lang="bn-BD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মোবাইলঃ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০১৭৪০৬২৯৭০৭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Email- samiranmandal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900@gmail.com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019800" y="381000"/>
              <a:ext cx="3200400" cy="3498276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HAHJAHAN\Desktop\gif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324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135131">
            <a:off x="2155919" y="1709449"/>
            <a:ext cx="59544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66800" y="304800"/>
            <a:ext cx="61722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 পরিচিতি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962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" y="2057400"/>
            <a:ext cx="9144000" cy="3581400"/>
            <a:chOff x="30480" y="2057400"/>
            <a:chExt cx="9144000" cy="3581400"/>
          </a:xfrm>
        </p:grpSpPr>
        <p:sp>
          <p:nvSpPr>
            <p:cNvPr id="19" name="Plaque 18"/>
            <p:cNvSpPr/>
            <p:nvPr/>
          </p:nvSpPr>
          <p:spPr>
            <a:xfrm>
              <a:off x="30480" y="2057400"/>
              <a:ext cx="9144000" cy="3581400"/>
            </a:xfrm>
            <a:prstGeom prst="plaqu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0800" y="2088445"/>
              <a:ext cx="50292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শ্রেনী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		: </a:t>
              </a:r>
              <a:r>
                <a:rPr lang="en-US" sz="3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		: </a:t>
              </a:r>
              <a:r>
                <a:rPr lang="en-US" sz="3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অর্থনীতি</a:t>
              </a:r>
              <a:endPara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		: ৭ম</a:t>
              </a:r>
            </a:p>
            <a:p>
              <a:r>
                <a:rPr lang="bn-BD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শিক্ষার্থী 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০ </a:t>
              </a:r>
              <a:endPara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		: ৪৫</a:t>
              </a:r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		:</a:t>
              </a:r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০১/০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/২০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২০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ইং </a:t>
              </a:r>
              <a:endPara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51" y="4191000"/>
            <a:ext cx="3913909" cy="2666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199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1000"/>
            <a:ext cx="4648199" cy="2666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55" y="0"/>
            <a:ext cx="423174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49453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2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5924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219200" y="1295400"/>
            <a:ext cx="6096000" cy="12954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1752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 ঘোষণা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 ঘোষণা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1371600" y="1295400"/>
            <a:ext cx="6096000" cy="12954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1828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 ঘোষণা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1295400"/>
            <a:ext cx="6096000" cy="1302841"/>
            <a:chOff x="1219200" y="1295400"/>
            <a:chExt cx="6096000" cy="1302841"/>
          </a:xfrm>
        </p:grpSpPr>
        <p:sp>
          <p:nvSpPr>
            <p:cNvPr id="12" name="Cube 11"/>
            <p:cNvSpPr/>
            <p:nvPr/>
          </p:nvSpPr>
          <p:spPr>
            <a:xfrm>
              <a:off x="1219200" y="1295400"/>
              <a:ext cx="6096000" cy="12954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5000" y="1828800"/>
              <a:ext cx="3733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D60093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400" dirty="0" smtClean="0">
                  <a:solidFill>
                    <a:srgbClr val="D6009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D60093"/>
                  </a:solidFill>
                  <a:latin typeface="NikoshBAN" pitchFamily="2" charset="0"/>
                  <a:cs typeface="NikoshBAN" pitchFamily="2" charset="0"/>
                </a:rPr>
                <a:t>পাঠ  </a:t>
              </a:r>
              <a:endParaRPr lang="en-US" sz="44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90600" y="3352800"/>
            <a:ext cx="7162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28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কার্যক্রম পরিকল্পনা </a:t>
            </a:r>
            <a:endParaRPr lang="en-US" sz="40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268730"/>
          <a:ext cx="7391400" cy="4932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1295400"/>
                <a:gridCol w="2819400"/>
                <a:gridCol w="1371600"/>
                <a:gridCol w="1219200"/>
              </a:tblGrid>
              <a:tr h="657225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bn-BD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কুশল বিনিময়, বাড়ির কাজ </a:t>
                      </a:r>
                    </a:p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আদায় ও পাঠ ঘোষণা 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961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 ও মিনি লেকচার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৭ 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প্রদর্শন ও মিনি লেকচার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প্রদর্শন ও মিনি লেকচার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১২মিনিট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০৫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মৌখিক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মিনিট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০৬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BD" sz="2400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295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ক্রমিক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905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প্রস্তুতি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743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শিখন ফল-১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শিখনফল-২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267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শিখনফল-৩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8400" y="533400"/>
            <a:ext cx="4267200" cy="1219200"/>
            <a:chOff x="2438400" y="533400"/>
            <a:chExt cx="4267200" cy="1219200"/>
          </a:xfrm>
        </p:grpSpPr>
        <p:sp>
          <p:nvSpPr>
            <p:cNvPr id="3" name="Flowchart: Direct Access Storage 2"/>
            <p:cNvSpPr/>
            <p:nvPr/>
          </p:nvSpPr>
          <p:spPr>
            <a:xfrm>
              <a:off x="2438400" y="533400"/>
              <a:ext cx="4267200" cy="1219200"/>
            </a:xfrm>
            <a:prstGeom prst="flowChartMagneticDrum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0400" y="914400"/>
              <a:ext cx="2057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5300" y="1828800"/>
            <a:ext cx="5943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 পাঠ শেষে   শিক্ষার্থীরা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149025"/>
            <a:ext cx="7467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5326380"/>
            <a:ext cx="7467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65512" y="4318575"/>
            <a:ext cx="749738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428</Words>
  <Application>Microsoft Office PowerPoint</Application>
  <PresentationFormat>On-screen Show (4:3)</PresentationFormat>
  <Paragraphs>156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Concourse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SHAHJAHAN</dc:creator>
  <cp:lastModifiedBy>user</cp:lastModifiedBy>
  <cp:revision>161</cp:revision>
  <dcterms:created xsi:type="dcterms:W3CDTF">2014-08-31T14:23:31Z</dcterms:created>
  <dcterms:modified xsi:type="dcterms:W3CDTF">2021-01-17T09:42:39Z</dcterms:modified>
</cp:coreProperties>
</file>