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5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8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4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2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5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8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7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8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4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533CB-7128-42B7-8077-A242808B7ED5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7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9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aajke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3191" y="463138"/>
            <a:ext cx="8075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আজকের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মাল্টিমিডিয়া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ক্লাসে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স্বাগতম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745" y="1381556"/>
            <a:ext cx="6764969" cy="507372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1707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7710" y="-35626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4-Point Star 2"/>
          <p:cNvSpPr/>
          <p:nvPr/>
        </p:nvSpPr>
        <p:spPr>
          <a:xfrm>
            <a:off x="4405745" y="617518"/>
            <a:ext cx="3479471" cy="1151906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213268" y="938151"/>
            <a:ext cx="192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জোড়ায়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366" y="2149433"/>
            <a:ext cx="3633849" cy="222068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408219" y="4940136"/>
            <a:ext cx="6115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সাধু</a:t>
            </a:r>
            <a:r>
              <a:rPr lang="en-US" sz="2400" dirty="0" smtClean="0"/>
              <a:t> ও </a:t>
            </a:r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তিনটি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পার্থক্য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6628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9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67541" y="558141"/>
            <a:ext cx="2612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সাধু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ভাষা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3775" y="1745678"/>
            <a:ext cx="4322614" cy="47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ব্যাকরণের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নিয়ম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অনুসরণ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9398" y="5070760"/>
            <a:ext cx="4263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সে</a:t>
            </a:r>
            <a:r>
              <a:rPr lang="en-US" sz="3200" dirty="0" smtClean="0"/>
              <a:t> </a:t>
            </a:r>
            <a:r>
              <a:rPr lang="en-US" sz="3200" dirty="0" err="1" smtClean="0"/>
              <a:t>ফুল</a:t>
            </a:r>
            <a:r>
              <a:rPr lang="en-US" sz="3200" dirty="0" smtClean="0"/>
              <a:t> </a:t>
            </a:r>
            <a:r>
              <a:rPr lang="en-US" sz="3200" dirty="0" err="1" smtClean="0"/>
              <a:t>তুলিয়া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নিল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813963" y="510639"/>
            <a:ext cx="2517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চলিত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ভাষা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6446" y="1728458"/>
            <a:ext cx="4334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মুখের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বুলি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হিসাবে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পরিচিত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849590" y="5143209"/>
            <a:ext cx="3420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সে</a:t>
            </a:r>
            <a:r>
              <a:rPr lang="en-US" sz="3200" dirty="0" smtClean="0"/>
              <a:t> </a:t>
            </a:r>
            <a:r>
              <a:rPr lang="en-US" sz="3200" dirty="0" err="1" smtClean="0"/>
              <a:t>ফুল</a:t>
            </a:r>
            <a:r>
              <a:rPr lang="en-US" sz="3200" dirty="0" smtClean="0"/>
              <a:t> </a:t>
            </a:r>
            <a:r>
              <a:rPr lang="en-US" sz="3200" dirty="0" err="1" smtClean="0"/>
              <a:t>তুলে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নিল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77" y="2410554"/>
            <a:ext cx="3384467" cy="247020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008" y="2431564"/>
            <a:ext cx="3752602" cy="247020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890882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834" y="-35626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315686" y="1425040"/>
            <a:ext cx="3491346" cy="40376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9766" y="2422682"/>
            <a:ext cx="27253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সাধু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লেখ্য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সাধু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ব্যাকরণ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অনুসরণ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চলে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পদবিন্যাস</a:t>
            </a:r>
            <a:r>
              <a:rPr lang="en-US" sz="2400" dirty="0" smtClean="0"/>
              <a:t> </a:t>
            </a:r>
            <a:r>
              <a:rPr lang="en-US" sz="2400" dirty="0" err="1" smtClean="0"/>
              <a:t>সুনিয়ন্তিত</a:t>
            </a:r>
            <a:r>
              <a:rPr lang="en-US" sz="2400" dirty="0" smtClean="0"/>
              <a:t> ও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সুনিদিষ্ট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538" y="1460664"/>
            <a:ext cx="3586348" cy="400198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973770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9"/>
            <a:ext cx="1229096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632856" y="1345272"/>
            <a:ext cx="3426032" cy="4655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61309" y="1674420"/>
            <a:ext cx="2280062" cy="3797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কথিত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মুখের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বুলি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হিসাবে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প্রচলিত,আলাপ</a:t>
            </a:r>
            <a:r>
              <a:rPr lang="en-US" sz="2400" dirty="0" smtClean="0"/>
              <a:t> </a:t>
            </a:r>
            <a:r>
              <a:rPr lang="en-US" sz="2400" dirty="0" err="1" smtClean="0"/>
              <a:t>আলোচনা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বক্ততা</a:t>
            </a:r>
            <a:r>
              <a:rPr lang="en-US" sz="2400" dirty="0"/>
              <a:t> </a:t>
            </a:r>
            <a:r>
              <a:rPr lang="en-US" sz="2400" dirty="0" smtClean="0"/>
              <a:t>ও </a:t>
            </a:r>
            <a:r>
              <a:rPr lang="en-US" sz="2400" dirty="0" err="1" smtClean="0"/>
              <a:t>নাট্য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সংলাপের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বেশি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উপযোগী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268" y="1345272"/>
            <a:ext cx="3808762" cy="455676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130397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8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4-Point Star 2"/>
          <p:cNvSpPr/>
          <p:nvPr/>
        </p:nvSpPr>
        <p:spPr>
          <a:xfrm>
            <a:off x="3982192" y="273131"/>
            <a:ext cx="4227616" cy="1187533"/>
          </a:xfrm>
          <a:prstGeom prst="star24">
            <a:avLst>
              <a:gd name="adj" fmla="val 32500"/>
            </a:avLst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25142" y="617517"/>
            <a:ext cx="1805050" cy="473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দলগত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518" y="1805050"/>
            <a:ext cx="3445158" cy="188817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Cube 5"/>
          <p:cNvSpPr/>
          <p:nvPr/>
        </p:nvSpPr>
        <p:spPr>
          <a:xfrm>
            <a:off x="2802576" y="4423559"/>
            <a:ext cx="261258" cy="261256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08219" y="4322619"/>
            <a:ext cx="5902036" cy="463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সাধু</a:t>
            </a:r>
            <a:r>
              <a:rPr lang="en-US" sz="2400" dirty="0" smtClean="0"/>
              <a:t> ও </a:t>
            </a:r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রুপ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? </a:t>
            </a:r>
            <a:r>
              <a:rPr lang="en-US" sz="2400" dirty="0" err="1" smtClean="0"/>
              <a:t>বর্ননা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8" name="Cube 7"/>
          <p:cNvSpPr/>
          <p:nvPr/>
        </p:nvSpPr>
        <p:spPr>
          <a:xfrm>
            <a:off x="2802576" y="5201393"/>
            <a:ext cx="261258" cy="296884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96343" y="4998178"/>
            <a:ext cx="5652655" cy="832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লৈখিক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সাধু</a:t>
            </a:r>
            <a:r>
              <a:rPr lang="en-US" sz="2400" dirty="0" smtClean="0"/>
              <a:t> ও </a:t>
            </a:r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সহ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বর্ননা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6966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42504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579418" y="1769423"/>
            <a:ext cx="4073237" cy="3657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44437" y="2565069"/>
            <a:ext cx="2992581" cy="2018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সাধুরীতি</a:t>
            </a:r>
            <a:endParaRPr lang="en-US" sz="2800" dirty="0" smtClean="0"/>
          </a:p>
          <a:p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তাহাকে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মনে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হইতেছে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একজন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শিক্ষিত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675" y="1638795"/>
            <a:ext cx="4203864" cy="371697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65110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9535"/>
            <a:ext cx="12192000" cy="6858000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Diagonal Corner Rectangle 2"/>
          <p:cNvSpPr/>
          <p:nvPr/>
        </p:nvSpPr>
        <p:spPr>
          <a:xfrm>
            <a:off x="700645" y="1508166"/>
            <a:ext cx="1793174" cy="92627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417621" y="1472541"/>
            <a:ext cx="2327563" cy="92627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8668987" y="1472540"/>
            <a:ext cx="2458192" cy="92627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Diagonal Corner Rectangle 5"/>
          <p:cNvSpPr/>
          <p:nvPr/>
        </p:nvSpPr>
        <p:spPr>
          <a:xfrm>
            <a:off x="700645" y="3669475"/>
            <a:ext cx="2149433" cy="119940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Diagonal Corner Rectangle 6"/>
          <p:cNvSpPr/>
          <p:nvPr/>
        </p:nvSpPr>
        <p:spPr>
          <a:xfrm>
            <a:off x="4928260" y="3621974"/>
            <a:ext cx="2244436" cy="117565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Diagonal Corner Rectangle 7"/>
          <p:cNvSpPr/>
          <p:nvPr/>
        </p:nvSpPr>
        <p:spPr>
          <a:xfrm>
            <a:off x="8870868" y="3467593"/>
            <a:ext cx="2446316" cy="123503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61901" y="1757548"/>
            <a:ext cx="1187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পদ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45132" y="1757548"/>
            <a:ext cx="1662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সাধু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405256" y="1751012"/>
            <a:ext cx="1721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চলিত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223158" y="4019797"/>
            <a:ext cx="1626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বিশেষ্য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076701" y="3843292"/>
            <a:ext cx="1763486" cy="704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ফুল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ফুটিয়া</a:t>
            </a:r>
            <a:r>
              <a:rPr lang="en-US" sz="2000" dirty="0" smtClean="0"/>
              <a:t> </a:t>
            </a:r>
            <a:r>
              <a:rPr lang="en-US" sz="2000" dirty="0" err="1" smtClean="0"/>
              <a:t>রহিয়াছে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9096499" y="3797125"/>
            <a:ext cx="2113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ফুল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ফুটে</a:t>
            </a:r>
            <a:r>
              <a:rPr lang="en-US" sz="2000" dirty="0" smtClean="0"/>
              <a:t> </a:t>
            </a:r>
            <a:r>
              <a:rPr lang="en-US" sz="2000" dirty="0" err="1" smtClean="0"/>
              <a:t>রয়েছে</a:t>
            </a:r>
            <a:endParaRPr lang="en-US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938" y="3669474"/>
            <a:ext cx="1220683" cy="116378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327" y="3634209"/>
            <a:ext cx="1365663" cy="10891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954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5626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4-Point Star 2"/>
          <p:cNvSpPr/>
          <p:nvPr/>
        </p:nvSpPr>
        <p:spPr>
          <a:xfrm>
            <a:off x="4025735" y="617517"/>
            <a:ext cx="3372592" cy="109253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40136" y="950028"/>
            <a:ext cx="1662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0" y="2244436"/>
            <a:ext cx="3740729" cy="288570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529445" y="2244436"/>
            <a:ext cx="4073238" cy="2885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09455" y="2897578"/>
            <a:ext cx="3360715" cy="1235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পেরিয়ে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সামনে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একটা</a:t>
            </a:r>
            <a:r>
              <a:rPr lang="en-US" sz="2400" dirty="0" smtClean="0"/>
              <a:t> </a:t>
            </a:r>
            <a:r>
              <a:rPr lang="en-US" sz="2400" dirty="0" err="1" smtClean="0"/>
              <a:t>ফুল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বাগান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পড়ল</a:t>
            </a:r>
            <a:r>
              <a:rPr lang="en-US" sz="2400" dirty="0" smtClean="0"/>
              <a:t>। </a:t>
            </a:r>
            <a:r>
              <a:rPr lang="en-US" sz="2400" dirty="0" err="1" smtClean="0"/>
              <a:t>তারি</a:t>
            </a:r>
            <a:r>
              <a:rPr lang="en-US" sz="2400" dirty="0" smtClean="0"/>
              <a:t> </a:t>
            </a:r>
            <a:r>
              <a:rPr lang="en-US" sz="2400" dirty="0" err="1" smtClean="0"/>
              <a:t>মধ্য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রাস্তা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355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9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4-Point Star 2"/>
          <p:cNvSpPr/>
          <p:nvPr/>
        </p:nvSpPr>
        <p:spPr>
          <a:xfrm>
            <a:off x="4263242" y="593766"/>
            <a:ext cx="3408218" cy="1116281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53891" y="866899"/>
            <a:ext cx="1686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মুল্যায়ন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339439" y="3087584"/>
            <a:ext cx="7885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১। </a:t>
            </a:r>
            <a:r>
              <a:rPr lang="en-US" sz="2400" dirty="0" err="1" smtClean="0"/>
              <a:t>সাধু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 ?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২।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সাধু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দাও</a:t>
            </a:r>
            <a:r>
              <a:rPr lang="en-US" sz="2400" dirty="0" smtClean="0"/>
              <a:t> ?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৩। </a:t>
            </a:r>
            <a:r>
              <a:rPr lang="en-US" sz="2400" dirty="0" err="1" smtClean="0"/>
              <a:t>সাহিত্য</a:t>
            </a:r>
            <a:r>
              <a:rPr lang="en-US" sz="2400" dirty="0" smtClean="0"/>
              <a:t>, </a:t>
            </a:r>
            <a:r>
              <a:rPr lang="en-US" sz="2400" dirty="0" err="1" smtClean="0"/>
              <a:t>বই</a:t>
            </a:r>
            <a:r>
              <a:rPr lang="en-US" sz="2400" dirty="0" smtClean="0"/>
              <a:t> </a:t>
            </a:r>
            <a:r>
              <a:rPr lang="en-US" sz="2400" dirty="0" err="1" smtClean="0"/>
              <a:t>পুস্তক</a:t>
            </a:r>
            <a:r>
              <a:rPr lang="en-US" sz="2400" dirty="0" smtClean="0"/>
              <a:t> 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6137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8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4-Point Star 2"/>
          <p:cNvSpPr/>
          <p:nvPr/>
        </p:nvSpPr>
        <p:spPr>
          <a:xfrm>
            <a:off x="4417621" y="510639"/>
            <a:ext cx="3657600" cy="109253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201392" y="795647"/>
            <a:ext cx="2422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বাড়ির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730" y="2220687"/>
            <a:ext cx="3099461" cy="32894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04405" y="2565069"/>
            <a:ext cx="649580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</a:t>
            </a:r>
            <a:r>
              <a:rPr lang="en-US" sz="2400" dirty="0" err="1" smtClean="0"/>
              <a:t>বহুনির্বাচনী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প্রশ্ন</a:t>
            </a:r>
            <a:r>
              <a:rPr lang="en-US" sz="2400" dirty="0" smtClean="0"/>
              <a:t>--- </a:t>
            </a:r>
          </a:p>
          <a:p>
            <a:r>
              <a:rPr lang="en-US" dirty="0" smtClean="0"/>
              <a:t>             </a:t>
            </a:r>
            <a:r>
              <a:rPr lang="en-US" dirty="0" err="1" smtClean="0"/>
              <a:t>প্রশ্নের</a:t>
            </a:r>
            <a:r>
              <a:rPr lang="en-US" dirty="0" smtClean="0"/>
              <a:t> </a:t>
            </a:r>
            <a:r>
              <a:rPr lang="en-US" dirty="0" err="1" smtClean="0"/>
              <a:t>সঠিক</a:t>
            </a:r>
            <a:r>
              <a:rPr lang="en-US" dirty="0" smtClean="0"/>
              <a:t> </a:t>
            </a:r>
            <a:r>
              <a:rPr lang="en-US" dirty="0" err="1" smtClean="0"/>
              <a:t>উত্তর</a:t>
            </a:r>
            <a:r>
              <a:rPr lang="en-US" dirty="0" smtClean="0"/>
              <a:t> </a:t>
            </a:r>
            <a:r>
              <a:rPr lang="en-US" dirty="0" err="1" smtClean="0"/>
              <a:t>দাও</a:t>
            </a:r>
            <a:endParaRPr lang="en-US" dirty="0" smtClean="0"/>
          </a:p>
          <a:p>
            <a:endParaRPr lang="en-US" sz="2400" dirty="0"/>
          </a:p>
          <a:p>
            <a:r>
              <a:rPr lang="en-US" sz="2400" dirty="0" smtClean="0"/>
              <a:t>১।  </a:t>
            </a:r>
            <a:r>
              <a:rPr lang="en-US" sz="2400" dirty="0" err="1" smtClean="0"/>
              <a:t>বাংলা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লেখ্য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কয়টি</a:t>
            </a:r>
            <a:r>
              <a:rPr lang="en-US" sz="2400" dirty="0" smtClean="0"/>
              <a:t> ? </a:t>
            </a:r>
          </a:p>
          <a:p>
            <a:r>
              <a:rPr lang="en-US" sz="2400" dirty="0" smtClean="0"/>
              <a:t>       (ক)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 (খ) </a:t>
            </a:r>
            <a:r>
              <a:rPr lang="en-US" sz="2400" dirty="0" err="1" smtClean="0"/>
              <a:t>দুইটি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       (গ) </a:t>
            </a:r>
            <a:r>
              <a:rPr lang="en-US" sz="2400" dirty="0" err="1" smtClean="0"/>
              <a:t>তিনটি</a:t>
            </a:r>
            <a:r>
              <a:rPr lang="en-US" sz="2400" dirty="0" smtClean="0"/>
              <a:t>  (ঘ) </a:t>
            </a:r>
            <a:r>
              <a:rPr lang="en-US" sz="2400" dirty="0" err="1" smtClean="0"/>
              <a:t>চারটি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 smtClean="0"/>
              <a:t>২। </a:t>
            </a:r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- </a:t>
            </a:r>
          </a:p>
          <a:p>
            <a:r>
              <a:rPr lang="en-US" sz="2400" dirty="0" smtClean="0"/>
              <a:t>      (ক) </a:t>
            </a:r>
            <a:r>
              <a:rPr lang="en-US" sz="2400" dirty="0" err="1" smtClean="0"/>
              <a:t>দুর্বোধ্য</a:t>
            </a:r>
            <a:r>
              <a:rPr lang="en-US" sz="2400" dirty="0" smtClean="0"/>
              <a:t>  (খ) </a:t>
            </a:r>
            <a:r>
              <a:rPr lang="en-US" sz="2400" dirty="0" err="1" smtClean="0"/>
              <a:t>সহজবোধ্য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  (গ) </a:t>
            </a:r>
            <a:r>
              <a:rPr lang="en-US" sz="2400" dirty="0" err="1" smtClean="0"/>
              <a:t>নাটকের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অনুপযোগী</a:t>
            </a:r>
            <a:r>
              <a:rPr lang="en-US" sz="2400" dirty="0" smtClean="0"/>
              <a:t>  (ঘ) </a:t>
            </a:r>
            <a:r>
              <a:rPr lang="en-US" sz="2400" dirty="0" err="1" smtClean="0"/>
              <a:t>উপযোগী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0822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82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57008" y="534390"/>
            <a:ext cx="3028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পরিচিতি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764" y="3800104"/>
            <a:ext cx="45482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সন্তোষ</a:t>
            </a:r>
            <a:r>
              <a:rPr lang="en-US" sz="2400" dirty="0" smtClean="0"/>
              <a:t> </a:t>
            </a:r>
            <a:r>
              <a:rPr lang="en-US" sz="2400" dirty="0" err="1" smtClean="0"/>
              <a:t>কুমার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বর্মা</a:t>
            </a:r>
            <a:r>
              <a:rPr lang="en-US" sz="2400" dirty="0" smtClean="0"/>
              <a:t>, </a:t>
            </a:r>
          </a:p>
          <a:p>
            <a:r>
              <a:rPr lang="en-US" sz="2000" dirty="0" err="1" smtClean="0"/>
              <a:t>সহকারী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শিক্ষক</a:t>
            </a:r>
            <a:r>
              <a:rPr lang="en-US" sz="2000" dirty="0" smtClean="0"/>
              <a:t>, </a:t>
            </a:r>
          </a:p>
          <a:p>
            <a:r>
              <a:rPr lang="en-US" sz="2000" dirty="0" err="1" smtClean="0"/>
              <a:t>ভান্ডারদহ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উচ্চ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বিদ্যালয়</a:t>
            </a:r>
            <a:r>
              <a:rPr lang="en-US" sz="2000" dirty="0" smtClean="0"/>
              <a:t>, </a:t>
            </a:r>
          </a:p>
          <a:p>
            <a:r>
              <a:rPr lang="en-US" sz="2000" dirty="0" err="1" smtClean="0"/>
              <a:t>পাটগ্রাম</a:t>
            </a:r>
            <a:r>
              <a:rPr lang="en-US" sz="2000" dirty="0" smtClean="0"/>
              <a:t>, </a:t>
            </a:r>
            <a:r>
              <a:rPr lang="en-US" sz="2000" dirty="0" err="1" smtClean="0"/>
              <a:t>লালমনিরহাট</a:t>
            </a:r>
            <a:r>
              <a:rPr lang="en-US" sz="2000" dirty="0" smtClean="0"/>
              <a:t>।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মোবাইল</a:t>
            </a:r>
            <a:r>
              <a:rPr lang="en-US" sz="2000" dirty="0" smtClean="0"/>
              <a:t>- ০১৭৬৮৯২৬৬৫৮   santoshbarman4329@gmail,com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303324" y="4085111"/>
            <a:ext cx="4821381" cy="1579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বাংলা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ব্যাকরণ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নবম</a:t>
            </a:r>
            <a:r>
              <a:rPr lang="en-US" sz="2400" dirty="0" smtClean="0"/>
              <a:t>/</a:t>
            </a:r>
            <a:r>
              <a:rPr lang="en-US" sz="2400" dirty="0" err="1" smtClean="0"/>
              <a:t>দশম</a:t>
            </a:r>
            <a:r>
              <a:rPr lang="en-US" sz="2400" dirty="0" smtClean="0"/>
              <a:t> </a:t>
            </a:r>
            <a:r>
              <a:rPr lang="en-US" sz="2400" dirty="0" err="1" smtClean="0"/>
              <a:t>শ্রেণী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সময়ঃ</a:t>
            </a:r>
            <a:r>
              <a:rPr lang="en-US" sz="2400" dirty="0" smtClean="0"/>
              <a:t> ৪৫ </a:t>
            </a:r>
            <a:r>
              <a:rPr lang="en-US" sz="2400" dirty="0" err="1" smtClean="0"/>
              <a:t>মিনিট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তারিখঃ</a:t>
            </a:r>
            <a:r>
              <a:rPr lang="en-US" sz="2400" dirty="0" smtClean="0"/>
              <a:t> ১৭/০১/২০২১ </a:t>
            </a:r>
            <a:r>
              <a:rPr lang="en-US" sz="2400" dirty="0" err="1" smtClean="0"/>
              <a:t>ইং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277" y="2850078"/>
            <a:ext cx="2332131" cy="28029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366378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9"/>
            <a:ext cx="120772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722" y="2006930"/>
            <a:ext cx="5355770" cy="4001984"/>
          </a:xfrm>
          <a:prstGeom prst="rect">
            <a:avLst/>
          </a:prstGeom>
        </p:spPr>
      </p:pic>
      <p:sp>
        <p:nvSpPr>
          <p:cNvPr id="5" name="Explosion 2 4"/>
          <p:cNvSpPr/>
          <p:nvPr/>
        </p:nvSpPr>
        <p:spPr>
          <a:xfrm>
            <a:off x="2850079" y="748145"/>
            <a:ext cx="7481454" cy="184067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20972715">
            <a:off x="4964883" y="1147874"/>
            <a:ext cx="3332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ধন্যবাদ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94931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2653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037" y="1251361"/>
            <a:ext cx="3562350" cy="3118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45672" y="4536373"/>
            <a:ext cx="3455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বাংলাদেশের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মানচিত্র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940" y="1332316"/>
            <a:ext cx="3670031" cy="28263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10203" y="4595753"/>
            <a:ext cx="3075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ইশারায়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কথা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বলছে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336966" y="217610"/>
            <a:ext cx="5858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ছবিতে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তোমরা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পাচ্ছ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9805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9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48776"/>
            <a:ext cx="3823855" cy="29857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8789" y="3384466"/>
            <a:ext cx="3004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সাবাস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বাংলাদেশ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864" y="1491280"/>
            <a:ext cx="3881437" cy="28432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85113" y="4619501"/>
            <a:ext cx="7030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বাংলা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লেখ্য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রুপ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8" name="Explosion 2 7"/>
          <p:cNvSpPr/>
          <p:nvPr/>
        </p:nvSpPr>
        <p:spPr>
          <a:xfrm>
            <a:off x="3348842" y="5142721"/>
            <a:ext cx="5260769" cy="152004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0823461">
            <a:off x="4557723" y="5669133"/>
            <a:ext cx="2427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সাধু</a:t>
            </a:r>
            <a:r>
              <a:rPr lang="en-US" sz="2400" dirty="0" smtClean="0"/>
              <a:t> ও </a:t>
            </a:r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9147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5002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309750" y="1392381"/>
            <a:ext cx="7540831" cy="4191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0066" y="1552698"/>
            <a:ext cx="7220197" cy="38713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3384468" y="2529444"/>
            <a:ext cx="4928259" cy="198318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83875" y="3230088"/>
            <a:ext cx="3467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সাধু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ভাষা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“</a:t>
            </a:r>
          </a:p>
        </p:txBody>
      </p:sp>
    </p:spTree>
    <p:extLst>
      <p:ext uri="{BB962C8B-B14F-4D97-AF65-F5344CB8AC3E}">
        <p14:creationId xmlns:p14="http://schemas.microsoft.com/office/powerpoint/2010/main" val="35918469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31"/>
            <a:ext cx="12192000" cy="6953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68884" y="581891"/>
            <a:ext cx="277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শিখনফল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1299" y="2897578"/>
            <a:ext cx="8728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পাঠ</a:t>
            </a:r>
            <a:r>
              <a:rPr lang="en-US" sz="2000" dirty="0" smtClean="0"/>
              <a:t> </a:t>
            </a:r>
            <a:r>
              <a:rPr lang="en-US" sz="2000" dirty="0" err="1" smtClean="0"/>
              <a:t>শেষে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শিক্ষার্থীরা</a:t>
            </a:r>
            <a:r>
              <a:rPr lang="en-US" sz="2000" dirty="0" smtClean="0"/>
              <a:t> </a:t>
            </a:r>
            <a:r>
              <a:rPr lang="en-US" dirty="0" smtClean="0"/>
              <a:t>----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11927" y="3381497"/>
            <a:ext cx="8288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১। </a:t>
            </a:r>
            <a:r>
              <a:rPr lang="en-US" sz="2400" dirty="0" err="1" smtClean="0"/>
              <a:t>সাধুভাষা</a:t>
            </a:r>
            <a:r>
              <a:rPr lang="en-US" sz="2400" dirty="0" smtClean="0"/>
              <a:t> 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</a:t>
            </a:r>
            <a:r>
              <a:rPr lang="en-US" sz="2400" dirty="0" err="1" smtClean="0"/>
              <a:t>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, </a:t>
            </a:r>
          </a:p>
          <a:p>
            <a:r>
              <a:rPr lang="en-US" sz="2400" dirty="0" smtClean="0"/>
              <a:t>২। </a:t>
            </a:r>
            <a:r>
              <a:rPr lang="en-US" sz="2400" dirty="0" err="1" smtClean="0"/>
              <a:t>সাধু</a:t>
            </a:r>
            <a:r>
              <a:rPr lang="en-US" sz="2400" dirty="0" smtClean="0"/>
              <a:t> ও </a:t>
            </a:r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পার্থক্য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, </a:t>
            </a:r>
          </a:p>
          <a:p>
            <a:r>
              <a:rPr lang="en-US" sz="2400" dirty="0" smtClean="0"/>
              <a:t>৩। </a:t>
            </a:r>
            <a:r>
              <a:rPr lang="en-US" sz="2400" dirty="0" err="1" smtClean="0"/>
              <a:t>বাংলাভাষার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রীতিভেদ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বর্ননা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,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2632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10368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092531" y="1199409"/>
            <a:ext cx="4833259" cy="4144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7551" y="2410691"/>
            <a:ext cx="38832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ভাষায়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মানুষ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ভাব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প্রকাশ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, </a:t>
            </a:r>
            <a:r>
              <a:rPr lang="en-US" sz="2800" dirty="0" err="1" smtClean="0"/>
              <a:t>তাকে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সাধুরীতি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439" y="1068779"/>
            <a:ext cx="4322618" cy="420386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573158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8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4-Point Star 2"/>
          <p:cNvSpPr/>
          <p:nvPr/>
        </p:nvSpPr>
        <p:spPr>
          <a:xfrm>
            <a:off x="4013861" y="391886"/>
            <a:ext cx="3443844" cy="1199408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26380" y="700644"/>
            <a:ext cx="2113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একক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980" y="2007764"/>
            <a:ext cx="4227614" cy="218672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4726380" y="4762005"/>
            <a:ext cx="470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সাধু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3780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9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45725" y="1353787"/>
            <a:ext cx="6567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সাধু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ও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চলিত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রীতির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পার্থক্য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1891" y="2576945"/>
            <a:ext cx="5157851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সাধুভাষা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</a:t>
            </a:r>
          </a:p>
          <a:p>
            <a:r>
              <a:rPr lang="en-US" sz="2400" dirty="0" smtClean="0"/>
              <a:t>১। </a:t>
            </a:r>
            <a:r>
              <a:rPr lang="en-US" sz="2400" dirty="0" err="1" smtClean="0"/>
              <a:t>সাধুরীতি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ব্যাকরণের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নিয়ম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অনুসারে</a:t>
            </a:r>
            <a:r>
              <a:rPr lang="en-US" sz="2400" dirty="0" smtClean="0"/>
              <a:t>। </a:t>
            </a:r>
          </a:p>
          <a:p>
            <a:r>
              <a:rPr lang="en-US" sz="2400" dirty="0" smtClean="0"/>
              <a:t>২। এ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গুরুগম্ভীর</a:t>
            </a:r>
            <a:r>
              <a:rPr lang="en-US" sz="2400" dirty="0" smtClean="0"/>
              <a:t> ও </a:t>
            </a:r>
            <a:r>
              <a:rPr lang="en-US" sz="2400" dirty="0" err="1" smtClean="0"/>
              <a:t>ততসম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শব্দবহুল</a:t>
            </a:r>
            <a:r>
              <a:rPr lang="en-US" sz="2400" dirty="0" smtClean="0"/>
              <a:t>। </a:t>
            </a:r>
          </a:p>
          <a:p>
            <a:r>
              <a:rPr lang="en-US" sz="2400" dirty="0" smtClean="0"/>
              <a:t>৩। এ </a:t>
            </a:r>
            <a:r>
              <a:rPr lang="en-US" sz="2400" dirty="0" err="1" smtClean="0"/>
              <a:t>ভাষা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নাটকের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সংলাপ</a:t>
            </a:r>
            <a:r>
              <a:rPr lang="en-US" sz="2400" dirty="0" smtClean="0"/>
              <a:t> ও </a:t>
            </a:r>
            <a:r>
              <a:rPr lang="en-US" sz="2400" dirty="0" err="1" smtClean="0"/>
              <a:t>বক্ততায়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অনুপযোগী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270174" y="2576945"/>
            <a:ext cx="5391395" cy="2739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চলিতভাষা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১। </a:t>
            </a:r>
            <a:r>
              <a:rPr lang="en-US" sz="2400" dirty="0" err="1" smtClean="0"/>
              <a:t>চলিতভাষা</a:t>
            </a:r>
            <a:r>
              <a:rPr lang="en-US" sz="2400" dirty="0" smtClean="0"/>
              <a:t>  </a:t>
            </a:r>
            <a:r>
              <a:rPr lang="en-US" sz="2400" dirty="0" err="1" smtClean="0"/>
              <a:t>পরিবর্তনশীল</a:t>
            </a:r>
            <a:r>
              <a:rPr lang="en-US" sz="2400" dirty="0" smtClean="0"/>
              <a:t>। </a:t>
            </a:r>
          </a:p>
          <a:p>
            <a:r>
              <a:rPr lang="en-US" sz="2400" dirty="0" smtClean="0"/>
              <a:t>২। এ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তদ্ভব</a:t>
            </a:r>
            <a:r>
              <a:rPr lang="en-US" sz="2400" dirty="0" smtClean="0"/>
              <a:t>  </a:t>
            </a:r>
            <a:r>
              <a:rPr lang="en-US" sz="2400" dirty="0" err="1" smtClean="0"/>
              <a:t>শব্দবহুল</a:t>
            </a:r>
            <a:r>
              <a:rPr lang="en-US" sz="2400" dirty="0" smtClean="0"/>
              <a:t>। </a:t>
            </a:r>
          </a:p>
          <a:p>
            <a:r>
              <a:rPr lang="en-US" sz="2400" dirty="0" smtClean="0"/>
              <a:t>৩। </a:t>
            </a:r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সংক্ষিপ্ত</a:t>
            </a:r>
            <a:r>
              <a:rPr lang="en-US" sz="2400" dirty="0" smtClean="0"/>
              <a:t> ও </a:t>
            </a:r>
            <a:r>
              <a:rPr lang="en-US" sz="2400" dirty="0" err="1" smtClean="0"/>
              <a:t>সহজবোধ্য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নাটকের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সংলাপ</a:t>
            </a:r>
            <a:r>
              <a:rPr lang="en-US" sz="2400" dirty="0" smtClean="0"/>
              <a:t> </a:t>
            </a:r>
            <a:r>
              <a:rPr lang="en-US" sz="2400" dirty="0" err="1" smtClean="0"/>
              <a:t>আলাপ-আলোচনায়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বেশি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উপযোগী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2428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394</Words>
  <Application>Microsoft Office PowerPoint</Application>
  <PresentationFormat>Widescreen</PresentationFormat>
  <Paragraphs>85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</dc:creator>
  <cp:lastModifiedBy>MY</cp:lastModifiedBy>
  <cp:revision>29</cp:revision>
  <dcterms:created xsi:type="dcterms:W3CDTF">2021-01-17T04:03:13Z</dcterms:created>
  <dcterms:modified xsi:type="dcterms:W3CDTF">2021-01-17T17:28:07Z</dcterms:modified>
</cp:coreProperties>
</file>